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297" autoAdjust="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Atlântica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Thaliny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Fotos</a:t>
            </a:r>
            <a:endParaRPr lang="pt-BR" dirty="0"/>
          </a:p>
        </p:txBody>
      </p:sp>
      <p:pic>
        <p:nvPicPr>
          <p:cNvPr id="1026" name="Picture 2" descr="Resultado de imagem para fotos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428736"/>
            <a:ext cx="3214710" cy="2143140"/>
          </a:xfrm>
          <a:prstGeom prst="rect">
            <a:avLst/>
          </a:prstGeom>
          <a:noFill/>
        </p:spPr>
      </p:pic>
      <p:pic>
        <p:nvPicPr>
          <p:cNvPr id="1030" name="Picture 6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22129">
            <a:off x="3818723" y="1826760"/>
            <a:ext cx="1680036" cy="1643031"/>
          </a:xfrm>
          <a:prstGeom prst="rect">
            <a:avLst/>
          </a:prstGeom>
          <a:noFill/>
        </p:spPr>
      </p:pic>
      <p:sp>
        <p:nvSpPr>
          <p:cNvPr id="1032" name="AutoShape 8" descr="Resultado de imagem para fotos dos animais da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Resultado de imagem para fotos dos animais da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Resultado de imagem para fotos dos animais da mata atla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8" name="Picture 14" descr="Resultado de imagem para fotos dos animais da mata atlantic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571612"/>
            <a:ext cx="2857520" cy="2143140"/>
          </a:xfrm>
          <a:prstGeom prst="rect">
            <a:avLst/>
          </a:prstGeom>
          <a:noFill/>
        </p:spPr>
      </p:pic>
      <p:pic>
        <p:nvPicPr>
          <p:cNvPr id="1040" name="Picture 16" descr="Imagem relacionad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786190"/>
            <a:ext cx="2143125" cy="2143125"/>
          </a:xfrm>
          <a:prstGeom prst="rect">
            <a:avLst/>
          </a:prstGeom>
          <a:noFill/>
        </p:spPr>
      </p:pic>
      <p:pic>
        <p:nvPicPr>
          <p:cNvPr id="1042" name="Picture 18" descr="Resultado de imagem para fotos dos animais da mata atlantic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21359">
            <a:off x="3088889" y="3772174"/>
            <a:ext cx="2526411" cy="1705328"/>
          </a:xfrm>
          <a:prstGeom prst="rect">
            <a:avLst/>
          </a:prstGeom>
          <a:noFill/>
        </p:spPr>
      </p:pic>
      <p:pic>
        <p:nvPicPr>
          <p:cNvPr id="1044" name="Picture 20" descr="Resultado de imagem para fotos dos animais da mata atlantic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3857628"/>
            <a:ext cx="2428892" cy="2196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Comidas </a:t>
            </a:r>
            <a:r>
              <a:rPr lang="pt-BR" dirty="0" err="1" smtClean="0"/>
              <a:t>Tipícas</a:t>
            </a:r>
            <a:endParaRPr lang="pt-BR" dirty="0"/>
          </a:p>
        </p:txBody>
      </p:sp>
      <p:pic>
        <p:nvPicPr>
          <p:cNvPr id="15362" name="Picture 2" descr="Resultado de imagem para fotos de comidas tipicas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3048000" cy="2028826"/>
          </a:xfrm>
          <a:prstGeom prst="rect">
            <a:avLst/>
          </a:prstGeom>
          <a:noFill/>
        </p:spPr>
      </p:pic>
      <p:pic>
        <p:nvPicPr>
          <p:cNvPr id="15364" name="Picture 4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571612"/>
            <a:ext cx="5572164" cy="2428892"/>
          </a:xfrm>
          <a:prstGeom prst="rect">
            <a:avLst/>
          </a:prstGeom>
          <a:noFill/>
        </p:spPr>
      </p:pic>
      <p:pic>
        <p:nvPicPr>
          <p:cNvPr id="15366" name="Picture 6" descr="Resultado de imagem para fotos de comidas tipicas da mata atlantic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000504"/>
            <a:ext cx="2928958" cy="2138350"/>
          </a:xfrm>
          <a:prstGeom prst="rect">
            <a:avLst/>
          </a:prstGeom>
          <a:noFill/>
        </p:spPr>
      </p:pic>
      <p:pic>
        <p:nvPicPr>
          <p:cNvPr id="15368" name="Picture 8" descr="Resultado de imagem para fotos de comidas tipicas da mata atlantic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3857628"/>
            <a:ext cx="6000760" cy="261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Fotos de árvores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</Words>
  <Application>Microsoft Office PowerPoint</Application>
  <PresentationFormat>Apresentação na tela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Mata Atlântica</vt:lpstr>
      <vt:lpstr>Fotos</vt:lpstr>
      <vt:lpstr>Comidas Tipícas</vt:lpstr>
      <vt:lpstr>Fotos de árvores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Aluno04</cp:lastModifiedBy>
  <cp:revision>4</cp:revision>
  <dcterms:created xsi:type="dcterms:W3CDTF">2017-08-21T17:00:01Z</dcterms:created>
  <dcterms:modified xsi:type="dcterms:W3CDTF">2017-08-21T17:35:56Z</dcterms:modified>
</cp:coreProperties>
</file>