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709" autoAdjust="0"/>
  </p:normalViewPr>
  <p:slideViewPr>
    <p:cSldViewPr>
      <p:cViewPr>
        <p:scale>
          <a:sx n="60" d="100"/>
          <a:sy n="60" d="100"/>
        </p:scale>
        <p:origin x="-84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F6B74-4C54-4261-97FB-C25AA95E26E0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EA105-6860-4F83-80A1-4A820BD9DB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2017-08-21T18:02:21Z</dcterms:created>
  <dcterms:modified xsi:type="dcterms:W3CDTF">2017-09-15T12:54:38Z</dcterms:modified>
</cp:coreProperties>
</file>