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39" autoAdjust="0"/>
    <p:restoredTop sz="94624" autoAdjust="0"/>
  </p:normalViewPr>
  <p:slideViewPr>
    <p:cSldViewPr>
      <p:cViewPr>
        <p:scale>
          <a:sx n="60" d="100"/>
          <a:sy n="60" d="100"/>
        </p:scale>
        <p:origin x="-23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F6B74-4C54-4261-97FB-C25AA95E26E0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EA105-6860-4F83-80A1-4A820BD9DB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ECF675D-F5F4-44C0-B3BB-A6AAAC8A331A}" type="datetimeFigureOut">
              <a:rPr lang="pt-BR" smtClean="0"/>
              <a:pPr/>
              <a:t>23/10/2017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V="1">
            <a:off x="-1071602" y="4000504"/>
            <a:ext cx="614338" cy="142876"/>
          </a:xfrm>
        </p:spPr>
        <p:txBody>
          <a:bodyPr>
            <a:noAutofit/>
          </a:bodyPr>
          <a:lstStyle/>
          <a:p>
            <a:r>
              <a:rPr lang="pt-BR" sz="800" dirty="0" smtClean="0">
                <a:latin typeface="Kunstler Script" pitchFamily="66" charset="0"/>
              </a:rPr>
              <a:t>Pampa</a:t>
            </a:r>
            <a:endParaRPr lang="pt-BR" sz="800" dirty="0">
              <a:latin typeface="Kunstler Script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 flipH="1">
            <a:off x="9143999" y="7643842"/>
            <a:ext cx="45719" cy="142875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</p:txBody>
      </p:sp>
      <p:sp>
        <p:nvSpPr>
          <p:cNvPr id="4" name="Texto explicativo em forma de nuvem 3"/>
          <p:cNvSpPr/>
          <p:nvPr/>
        </p:nvSpPr>
        <p:spPr>
          <a:xfrm rot="374510">
            <a:off x="4752816" y="195381"/>
            <a:ext cx="3714776" cy="221455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4857752" y="571480"/>
            <a:ext cx="36433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600" dirty="0" smtClean="0">
                <a:latin typeface="Kunstler Script" pitchFamily="66" charset="0"/>
              </a:rPr>
              <a:t>Pampa</a:t>
            </a:r>
            <a:endParaRPr lang="pt-BR" sz="9600" dirty="0">
              <a:latin typeface="Kunstler Script" pitchFamily="66" charset="0"/>
            </a:endParaRPr>
          </a:p>
        </p:txBody>
      </p:sp>
      <p:pic>
        <p:nvPicPr>
          <p:cNvPr id="13314" name="Picture 2" descr="Resultado de imagem para emoj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643182"/>
            <a:ext cx="3714776" cy="3714776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7072298" y="648866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Feito por:</a:t>
            </a:r>
            <a:r>
              <a:rPr lang="pt-BR" dirty="0" smtClean="0">
                <a:latin typeface="Edwardian Script ITC" pitchFamily="66" charset="0"/>
              </a:rPr>
              <a:t>Yuri</a:t>
            </a:r>
            <a:endParaRPr lang="pt-BR" dirty="0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8860" y="0"/>
            <a:ext cx="3571900" cy="1214422"/>
          </a:xfrm>
        </p:spPr>
        <p:txBody>
          <a:bodyPr>
            <a:normAutofit/>
          </a:bodyPr>
          <a:lstStyle/>
          <a:p>
            <a:r>
              <a:rPr lang="pt-BR" dirty="0" smtClean="0"/>
              <a:t>Bioma Pampa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715140" y="6215082"/>
            <a:ext cx="2428860" cy="642918"/>
          </a:xfrm>
        </p:spPr>
        <p:txBody>
          <a:bodyPr>
            <a:normAutofit/>
          </a:bodyPr>
          <a:lstStyle/>
          <a:p>
            <a:r>
              <a:rPr lang="pt-BR" dirty="0" smtClean="0"/>
              <a:t>Feito por:</a:t>
            </a:r>
            <a:r>
              <a:rPr lang="pt-BR" dirty="0" smtClean="0">
                <a:latin typeface="Edwardian Script ITC" pitchFamily="66" charset="0"/>
              </a:rPr>
              <a:t>Yuri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85720" y="1714488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 </a:t>
            </a:r>
            <a:r>
              <a:rPr lang="pt-BR" b="1" dirty="0" smtClean="0"/>
              <a:t>fauna</a:t>
            </a:r>
            <a:r>
              <a:rPr lang="pt-BR" dirty="0" smtClean="0"/>
              <a:t> do bioma Pampa é muito rica e diversa, caracterizada por uma grande variedade de aves, mamíferos, artrópodes, répteis e anfíbios.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071802" y="1071546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Fauna e Flora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214282" y="2500306"/>
            <a:ext cx="8929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 Pampa apresenta aproximadamente </a:t>
            </a:r>
            <a:r>
              <a:rPr lang="pt-BR" dirty="0" smtClean="0"/>
              <a:t>3oo0 </a:t>
            </a:r>
            <a:r>
              <a:rPr lang="pt-BR" dirty="0" smtClean="0"/>
              <a:t>espécies de plantas, algumas delas: louro-pardo, cedro, </a:t>
            </a:r>
            <a:r>
              <a:rPr lang="pt-BR" dirty="0" err="1" smtClean="0"/>
              <a:t>cabreúva</a:t>
            </a:r>
            <a:r>
              <a:rPr lang="pt-BR" dirty="0" smtClean="0"/>
              <a:t>, canjerana, </a:t>
            </a:r>
            <a:r>
              <a:rPr lang="pt-BR" dirty="0" err="1" smtClean="0"/>
              <a:t>guajuvira</a:t>
            </a:r>
            <a:r>
              <a:rPr lang="pt-BR" dirty="0" smtClean="0"/>
              <a:t>, guatambu, </a:t>
            </a:r>
            <a:r>
              <a:rPr lang="pt-BR" dirty="0" err="1" smtClean="0"/>
              <a:t>grápia</a:t>
            </a:r>
            <a:r>
              <a:rPr lang="pt-BR" dirty="0" smtClean="0"/>
              <a:t>, </a:t>
            </a:r>
            <a:r>
              <a:rPr lang="pt-BR" dirty="0" err="1" smtClean="0"/>
              <a:t>campim-forquilha</a:t>
            </a:r>
            <a:r>
              <a:rPr lang="pt-BR" dirty="0" smtClean="0"/>
              <a:t>, grama-tapete, </a:t>
            </a:r>
            <a:r>
              <a:rPr lang="pt-BR" dirty="0" err="1" smtClean="0"/>
              <a:t>flechilhas</a:t>
            </a:r>
            <a:r>
              <a:rPr lang="pt-BR" dirty="0" smtClean="0"/>
              <a:t> entre outros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643174" y="4357694"/>
            <a:ext cx="371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600" dirty="0" smtClean="0">
                <a:latin typeface="Kunstler Script" pitchFamily="66" charset="0"/>
              </a:rPr>
              <a:t>Pampa</a:t>
            </a:r>
            <a:endParaRPr lang="pt-BR" sz="9600" dirty="0">
              <a:latin typeface="Kunstler Script" pitchFamily="66" charset="0"/>
            </a:endParaRPr>
          </a:p>
        </p:txBody>
      </p:sp>
    </p:spTree>
  </p:cSld>
  <p:clrMapOvr>
    <a:masterClrMapping/>
  </p:clrMapOvr>
  <p:transition spd="slow" advTm="7000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BIOMA PAMP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714357"/>
            <a:ext cx="4286279" cy="5286412"/>
          </a:xfrm>
          <a:prstGeom prst="rect">
            <a:avLst/>
          </a:prstGeom>
          <a:noFill/>
        </p:spPr>
      </p:pic>
      <p:sp>
        <p:nvSpPr>
          <p:cNvPr id="3" name="CaixaDeTexto 2"/>
          <p:cNvSpPr txBox="1"/>
          <p:nvPr/>
        </p:nvSpPr>
        <p:spPr>
          <a:xfrm>
            <a:off x="642910" y="2428868"/>
            <a:ext cx="32861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 clima do Pampa é </a:t>
            </a:r>
            <a:r>
              <a:rPr lang="pt-BR" b="1" dirty="0" smtClean="0"/>
              <a:t>subtropical </a:t>
            </a:r>
            <a:r>
              <a:rPr lang="pt-BR" dirty="0" smtClean="0"/>
              <a:t>com as quatro estações do ano bem definidas e sua vegetação é marcada pela presença de gramíneas, plantas rasteiras, arbustos e árvores de pequeno porte.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42910" y="92867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Características do Pampa</a:t>
            </a:r>
            <a:endParaRPr lang="pt-BR" sz="20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7215174" y="6396335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Feito por:</a:t>
            </a:r>
            <a:r>
              <a:rPr lang="pt-BR" sz="2400" dirty="0" smtClean="0">
                <a:latin typeface="Edwardian Script ITC" pitchFamily="66" charset="0"/>
              </a:rPr>
              <a:t>Yuri</a:t>
            </a:r>
            <a:endParaRPr lang="pt-BR" sz="2400" dirty="0"/>
          </a:p>
        </p:txBody>
      </p:sp>
    </p:spTree>
  </p:cSld>
  <p:clrMapOvr>
    <a:masterClrMapping/>
  </p:clrMapOvr>
  <p:transition spd="med" advTm="7000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Resultado de imagem para criacao de gado do pam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412" name="AutoShape 4" descr="Resultado de imagem para criacao de gado do pam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414" name="AutoShape 6" descr="Resultado de imagem para criacao de gado do pam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416" name="AutoShape 8" descr="Resultado de imagem para criacao de gado do pam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418" name="AutoShape 10" descr="Resultado de imagem para criacao de gado do pam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143240" y="1000108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Criação  de Gado</a:t>
            </a:r>
            <a:endParaRPr lang="pt-BR" sz="2000" dirty="0"/>
          </a:p>
        </p:txBody>
      </p:sp>
      <p:sp>
        <p:nvSpPr>
          <p:cNvPr id="17420" name="AutoShape 12" descr="Resultado de imagem para criacao de gado do pam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7422" name="Picture 14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9144000" cy="5429264"/>
          </a:xfrm>
          <a:prstGeom prst="rect">
            <a:avLst/>
          </a:prstGeom>
          <a:noFill/>
        </p:spPr>
      </p:pic>
      <p:sp>
        <p:nvSpPr>
          <p:cNvPr id="10" name="CaixaDeTexto 9"/>
          <p:cNvSpPr txBox="1"/>
          <p:nvPr/>
        </p:nvSpPr>
        <p:spPr>
          <a:xfrm>
            <a:off x="3500430" y="35716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Pampa</a:t>
            </a:r>
            <a:endParaRPr lang="pt-BR" sz="28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858016" y="0"/>
            <a:ext cx="2285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Feito por:</a:t>
            </a:r>
            <a:r>
              <a:rPr lang="pt-BR" sz="2400" dirty="0" smtClean="0">
                <a:latin typeface="Edwardian Script ITC" pitchFamily="66" charset="0"/>
              </a:rPr>
              <a:t>Yuri</a:t>
            </a:r>
            <a:endParaRPr lang="pt-BR" sz="2400" dirty="0"/>
          </a:p>
        </p:txBody>
      </p:sp>
    </p:spTree>
  </p:cSld>
  <p:clrMapOvr>
    <a:masterClrMapping/>
  </p:clrMapOvr>
  <p:transition advTm="7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Resultado de imagem para desmatamento pamp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28868"/>
            <a:ext cx="4429124" cy="4429132"/>
          </a:xfrm>
          <a:prstGeom prst="rect">
            <a:avLst/>
          </a:prstGeom>
          <a:noFill/>
        </p:spPr>
      </p:pic>
      <p:pic>
        <p:nvPicPr>
          <p:cNvPr id="18436" name="Picture 4" descr="Resultado de imagem para desmatamento pamp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428868"/>
            <a:ext cx="4714876" cy="4429132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1928794" y="428604"/>
            <a:ext cx="5286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600" dirty="0" smtClean="0">
                <a:latin typeface="Kunstler Script" pitchFamily="66" charset="0"/>
              </a:rPr>
              <a:t>Desmatamento</a:t>
            </a:r>
            <a:endParaRPr lang="pt-BR" sz="9600" dirty="0">
              <a:latin typeface="Kunstler Script" pitchFamily="66" charset="0"/>
            </a:endParaRPr>
          </a:p>
        </p:txBody>
      </p:sp>
    </p:spTree>
  </p:cSld>
  <p:clrMapOvr>
    <a:masterClrMapping/>
  </p:clrMapOvr>
  <p:transition advTm="5000"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Resultado de imagem para vegetacao pamp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643182"/>
            <a:ext cx="4786314" cy="4214818"/>
          </a:xfrm>
          <a:prstGeom prst="rect">
            <a:avLst/>
          </a:prstGeom>
          <a:noFill/>
        </p:spPr>
      </p:pic>
      <p:pic>
        <p:nvPicPr>
          <p:cNvPr id="19460" name="Picture 4" descr="Resultado de imagem para vegetacao pamp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14620"/>
            <a:ext cx="4357686" cy="4143380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3000364" y="357166"/>
            <a:ext cx="53578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600" dirty="0" smtClean="0">
                <a:latin typeface="Kunstler Script" pitchFamily="66" charset="0"/>
              </a:rPr>
              <a:t>Vegetação</a:t>
            </a:r>
            <a:endParaRPr lang="pt-BR" sz="9600" dirty="0">
              <a:latin typeface="Kunstler Script" pitchFamily="66" charset="0"/>
            </a:endParaRPr>
          </a:p>
        </p:txBody>
      </p:sp>
    </p:spTree>
  </p:cSld>
  <p:clrMapOvr>
    <a:masterClrMapping/>
  </p:clrMapOvr>
  <p:transition advTm="5000"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Resultado de imagem para horte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57694"/>
            <a:ext cx="4857752" cy="2500306"/>
          </a:xfrm>
          <a:prstGeom prst="rect">
            <a:avLst/>
          </a:prstGeom>
          <a:noFill/>
        </p:spPr>
      </p:pic>
      <p:sp>
        <p:nvSpPr>
          <p:cNvPr id="20484" name="AutoShape 4" descr="Resultado de imagem para gua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486" name="AutoShape 6" descr="Resultado de imagem para gua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488" name="AutoShape 8" descr="Resultado de imagem para gua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490" name="Picture 10" descr="Resultado de imagem para guac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857499"/>
            <a:ext cx="4286248" cy="4000501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6643702" y="5214950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Guaco</a:t>
            </a:r>
            <a:endParaRPr lang="pt-BR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857356" y="571480"/>
            <a:ext cx="65008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600" dirty="0" smtClean="0">
                <a:latin typeface="Kunstler Script" pitchFamily="66" charset="0"/>
              </a:rPr>
              <a:t>Plantas medicinais</a:t>
            </a:r>
            <a:endParaRPr lang="pt-BR" sz="9600" dirty="0">
              <a:latin typeface="Kunstler Script" pitchFamily="66" charset="0"/>
            </a:endParaRPr>
          </a:p>
        </p:txBody>
      </p:sp>
    </p:spTree>
  </p:cSld>
  <p:clrMapOvr>
    <a:masterClrMapping/>
  </p:clrMapOvr>
  <p:transition advTm="5000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1142976" y="221455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lipse 2"/>
          <p:cNvSpPr/>
          <p:nvPr/>
        </p:nvSpPr>
        <p:spPr>
          <a:xfrm>
            <a:off x="1857356" y="357187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lipse 3"/>
          <p:cNvSpPr/>
          <p:nvPr/>
        </p:nvSpPr>
        <p:spPr>
          <a:xfrm>
            <a:off x="285720" y="3286124"/>
            <a:ext cx="150019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2500298" y="2857496"/>
            <a:ext cx="135732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4286248" y="4214818"/>
            <a:ext cx="33575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600" dirty="0" smtClean="0">
                <a:latin typeface="Kunstler Script" pitchFamily="66" charset="0"/>
              </a:rPr>
              <a:t>Fim</a:t>
            </a:r>
            <a:endParaRPr lang="pt-BR" sz="9600" dirty="0">
              <a:latin typeface="Kunstler Script" pitchFamily="66" charset="0"/>
            </a:endParaRPr>
          </a:p>
        </p:txBody>
      </p:sp>
      <p:pic>
        <p:nvPicPr>
          <p:cNvPr id="21506" name="Picture 2" descr="C:\Users\Aluno26\AppData\Local\Microsoft\Windows\Temporary Internet Files\Content.IE5\2GPFWVIB\Bright_green_tree_-_Waikato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 flipV="1">
            <a:off x="9143998" y="6858000"/>
            <a:ext cx="45719" cy="571480"/>
          </a:xfrm>
          <a:prstGeom prst="rect">
            <a:avLst/>
          </a:prstGeom>
          <a:noFill/>
        </p:spPr>
      </p:pic>
      <p:pic>
        <p:nvPicPr>
          <p:cNvPr id="21507" name="Picture 3" descr="C:\Users\Aluno26\AppData\Local\Microsoft\Windows\Temporary Internet Files\Content.IE5\2GPFWVIB\Bright_green_tree_-_Waikat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14290"/>
            <a:ext cx="3500430" cy="3786214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192</TotalTime>
  <Words>35</Words>
  <Application>Microsoft Office PowerPoint</Application>
  <PresentationFormat>Apresentação na tela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Metrô</vt:lpstr>
      <vt:lpstr>Pampa</vt:lpstr>
      <vt:lpstr>Bioma Pampa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Aluno26</cp:lastModifiedBy>
  <cp:revision>25</cp:revision>
  <dcterms:created xsi:type="dcterms:W3CDTF">2017-08-21T18:02:21Z</dcterms:created>
  <dcterms:modified xsi:type="dcterms:W3CDTF">2017-10-23T11:56:53Z</dcterms:modified>
</cp:coreProperties>
</file>