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6</cp:revision>
  <dcterms:created xsi:type="dcterms:W3CDTF">2017-08-21T18:02:21Z</dcterms:created>
  <dcterms:modified xsi:type="dcterms:W3CDTF">2017-09-15T12:54:50Z</dcterms:modified>
</cp:coreProperties>
</file>