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726C2-7AB1-48AA-BA6A-59DC310D7A46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F92CB-7084-4944-9C70-6EC7A1C5D93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92CB-7084-4944-9C70-6EC7A1C5D939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26" name="AutoShape 2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2" name="AutoShape 18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4" name="Picture 20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51527"/>
            <a:ext cx="2714644" cy="1806473"/>
          </a:xfrm>
          <a:prstGeom prst="rect">
            <a:avLst/>
          </a:prstGeom>
          <a:noFill/>
        </p:spPr>
      </p:pic>
      <p:sp>
        <p:nvSpPr>
          <p:cNvPr id="1046" name="AutoShape 22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" name="AutoShape 24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0" name="Picture 26" descr="Resultado de imagem par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708" y="-3143296"/>
            <a:ext cx="13930310" cy="9048750"/>
          </a:xfrm>
          <a:prstGeom prst="rect">
            <a:avLst/>
          </a:prstGeom>
          <a:noFill/>
        </p:spPr>
      </p:pic>
      <p:pic>
        <p:nvPicPr>
          <p:cNvPr id="1054" name="Picture 30" descr="Resultado de imagem par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5100" y="5114924"/>
            <a:ext cx="2628900" cy="1743076"/>
          </a:xfrm>
          <a:prstGeom prst="rect">
            <a:avLst/>
          </a:prstGeom>
          <a:noFill/>
        </p:spPr>
      </p:pic>
      <p:pic>
        <p:nvPicPr>
          <p:cNvPr id="1056" name="Picture 32" descr="Resultado de imagem para mata atlant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41044">
            <a:off x="4972184" y="1859601"/>
            <a:ext cx="4048125" cy="2476501"/>
          </a:xfrm>
          <a:prstGeom prst="rect">
            <a:avLst/>
          </a:prstGeom>
          <a:noFill/>
        </p:spPr>
      </p:pic>
      <p:pic>
        <p:nvPicPr>
          <p:cNvPr id="1058" name="Picture 34" descr="Resultado de imagem para cobra jararac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785926"/>
            <a:ext cx="3357555" cy="23479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410" name="Picture 2" descr="Resultado de imagem para anaco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3980">
            <a:off x="228066" y="3885142"/>
            <a:ext cx="4143404" cy="2552693"/>
          </a:xfrm>
          <a:prstGeom prst="rect">
            <a:avLst/>
          </a:prstGeom>
          <a:noFill/>
        </p:spPr>
      </p:pic>
      <p:sp>
        <p:nvSpPr>
          <p:cNvPr id="17412" name="AutoShape 4" descr="Resultado de imagem para arara az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414" name="AutoShape 6" descr="Resultado de imagem para arara az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6" name="Picture 8" descr="Resultado de imagem para le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143380"/>
            <a:ext cx="3857652" cy="2500330"/>
          </a:xfrm>
          <a:prstGeom prst="rect">
            <a:avLst/>
          </a:prstGeom>
          <a:noFill/>
        </p:spPr>
      </p:pic>
      <p:pic>
        <p:nvPicPr>
          <p:cNvPr id="17418" name="Picture 10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62501">
            <a:off x="4909852" y="1213164"/>
            <a:ext cx="3714776" cy="2357455"/>
          </a:xfrm>
          <a:prstGeom prst="rect">
            <a:avLst/>
          </a:prstGeom>
          <a:noFill/>
        </p:spPr>
      </p:pic>
      <p:pic>
        <p:nvPicPr>
          <p:cNvPr id="17420" name="Picture 1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428736"/>
            <a:ext cx="3143272" cy="20192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3</Words>
  <Application>Microsoft Office PowerPoint</Application>
  <PresentationFormat>Apresentação na tela (4:3)</PresentationFormat>
  <Paragraphs>2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Ápice</vt:lpstr>
      <vt:lpstr>Mata Atlantica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Aluno20</cp:lastModifiedBy>
  <cp:revision>5</cp:revision>
  <dcterms:created xsi:type="dcterms:W3CDTF">2017-08-21T18:02:21Z</dcterms:created>
  <dcterms:modified xsi:type="dcterms:W3CDTF">2017-08-21T18:46:59Z</dcterms:modified>
</cp:coreProperties>
</file>