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47" autoAdjust="0"/>
    <p:restoredTop sz="94709" autoAdjust="0"/>
  </p:normalViewPr>
  <p:slideViewPr>
    <p:cSldViewPr>
      <p:cViewPr varScale="1">
        <p:scale>
          <a:sx n="82" d="100"/>
          <a:sy n="82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dirty="0" smtClean="0">
                <a:solidFill>
                  <a:schemeClr val="accent5">
                    <a:lumMod val="75000"/>
                  </a:schemeClr>
                </a:solidFill>
              </a:rPr>
              <a:t>pampa</a:t>
            </a:r>
            <a:endParaRPr lang="pt-BR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nome:</a:t>
            </a:r>
            <a:r>
              <a:rPr lang="pt-BR" dirty="0" err="1" smtClean="0"/>
              <a:t>Yara</a:t>
            </a:r>
            <a:endParaRPr lang="pt-BR" dirty="0" smtClean="0"/>
          </a:p>
          <a:p>
            <a:r>
              <a:rPr lang="pt-BR" dirty="0" smtClean="0"/>
              <a:t>Professora:</a:t>
            </a:r>
            <a:r>
              <a:rPr lang="pt-BR" dirty="0" smtClean="0"/>
              <a:t>A</a:t>
            </a:r>
            <a:r>
              <a:rPr lang="pt-BR" dirty="0" smtClean="0"/>
              <a:t>driana</a:t>
            </a:r>
          </a:p>
          <a:p>
            <a:r>
              <a:rPr lang="pt-BR" dirty="0" smtClean="0"/>
              <a:t>ano:5 ANO B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DO BIOMA PAMPA</a:t>
            </a:r>
            <a:endParaRPr lang="pt-BR" dirty="0"/>
          </a:p>
        </p:txBody>
      </p:sp>
      <p:pic>
        <p:nvPicPr>
          <p:cNvPr id="15362" name="Picture 2" descr="Resultado de imagem para bioma pampa MA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2881316" cy="390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FAUNA DO PAMPA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57158" y="150017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Dentre os animais que vivem no Pampa, estão: jacu, saíra, macuco, </a:t>
            </a:r>
            <a:r>
              <a:rPr lang="pt-BR" dirty="0" err="1" smtClean="0"/>
              <a:t>jacutinga</a:t>
            </a:r>
            <a:r>
              <a:rPr lang="pt-BR" dirty="0" smtClean="0"/>
              <a:t>, </a:t>
            </a:r>
            <a:r>
              <a:rPr lang="pt-BR" dirty="0" err="1" smtClean="0"/>
              <a:t>corruíra-do-campo</a:t>
            </a:r>
            <a:r>
              <a:rPr lang="pt-BR" dirty="0" smtClean="0"/>
              <a:t>, </a:t>
            </a:r>
            <a:r>
              <a:rPr lang="pt-BR" dirty="0" err="1" smtClean="0"/>
              <a:t>papa-mosca-do-campo</a:t>
            </a:r>
            <a:r>
              <a:rPr lang="pt-BR" dirty="0" smtClean="0"/>
              <a:t>, quero-quero, joão-de-barro, </a:t>
            </a:r>
            <a:r>
              <a:rPr lang="pt-BR" dirty="0" err="1" smtClean="0"/>
              <a:t>sabiá-do-campo</a:t>
            </a:r>
            <a:r>
              <a:rPr lang="pt-BR" dirty="0" smtClean="0"/>
              <a:t>, pica-pau do campo, pica-pau-chorão, </a:t>
            </a:r>
            <a:r>
              <a:rPr lang="pt-BR" dirty="0" err="1" smtClean="0"/>
              <a:t>beija-flor-de-barba-azul</a:t>
            </a:r>
            <a:r>
              <a:rPr lang="pt-BR" dirty="0" smtClean="0"/>
              <a:t>, </a:t>
            </a:r>
            <a:r>
              <a:rPr lang="pt-BR" dirty="0" err="1" smtClean="0"/>
              <a:t>caboclinho-de-barriga-verde</a:t>
            </a:r>
            <a:r>
              <a:rPr lang="pt-BR" dirty="0" smtClean="0"/>
              <a:t>, perdigão, perdiz, gavião-chimango, </a:t>
            </a:r>
            <a:r>
              <a:rPr lang="pt-BR" dirty="0" err="1" smtClean="0"/>
              <a:t>caminheiro-de-espora</a:t>
            </a:r>
            <a:r>
              <a:rPr lang="pt-BR" dirty="0" smtClean="0"/>
              <a:t>, gaturamo-verdadeiro, </a:t>
            </a:r>
            <a:r>
              <a:rPr lang="pt-BR" dirty="0" err="1" smtClean="0"/>
              <a:t>tiê-sangue</a:t>
            </a:r>
            <a:r>
              <a:rPr lang="pt-BR" dirty="0" smtClean="0"/>
              <a:t>, araponga, sanhaço, ema, ratão-do-banhado, capivara, tatu-mulita, veado campeiro, lobo guará, graxaim, zorrilho, furão, preá, </a:t>
            </a:r>
            <a:r>
              <a:rPr lang="pt-BR" dirty="0" err="1" smtClean="0"/>
              <a:t>tuco-tuco</a:t>
            </a:r>
            <a:r>
              <a:rPr lang="pt-BR" dirty="0" smtClean="0"/>
              <a:t>, </a:t>
            </a:r>
            <a:r>
              <a:rPr lang="pt-BR" dirty="0" err="1" smtClean="0"/>
              <a:t>sapinho-de-barriga-vermelha</a:t>
            </a:r>
            <a:r>
              <a:rPr lang="pt-BR" dirty="0" smtClean="0"/>
              <a:t>, dentre outros</a:t>
            </a:r>
            <a:endParaRPr lang="pt-BR" dirty="0"/>
          </a:p>
        </p:txBody>
      </p:sp>
      <p:pic>
        <p:nvPicPr>
          <p:cNvPr id="19460" name="Picture 4" descr="Resultado de imagem para bioma pampa fau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85926"/>
            <a:ext cx="3648057" cy="3580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FLORA DO PAMPA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5720" y="178592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A característica principal do Bioma Pampa é a sua vegetação, que apresenta uma composição herbácea, ou seja, formada basicamente por gramíneas e espécies vegetais de pequeno porte, não ultrapassando os 50 cm de altura. Esse tipo de paisagem apresenta dois tipos bem definidos: os chamados </a:t>
            </a:r>
            <a:r>
              <a:rPr lang="pt-BR" i="1" dirty="0" smtClean="0"/>
              <a:t>campos limpos </a:t>
            </a:r>
            <a:r>
              <a:rPr lang="pt-BR" dirty="0" smtClean="0"/>
              <a:t>e os </a:t>
            </a:r>
            <a:r>
              <a:rPr lang="pt-BR" i="1" dirty="0" smtClean="0"/>
              <a:t>campos sujos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20482" name="Picture 2" descr="Resultado de imagem para bioma pampa fl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86124"/>
            <a:ext cx="4343386" cy="32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 DESMATAMENTO DO PAMPA</a:t>
            </a:r>
            <a:endParaRPr lang="pt-BR" sz="3600" dirty="0"/>
          </a:p>
        </p:txBody>
      </p:sp>
      <p:pic>
        <p:nvPicPr>
          <p:cNvPr id="21506" name="Picture 2" descr="Resultado de imagem para bioma pampa desmatamen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7643866" cy="2000264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2286000" y="1857363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bioma Pampa, que ocupa a maior parte do Rio Grande do Sul, já perdeu quase 54% da vegetação original. 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153</Words>
  <Application>Microsoft Office PowerPoint</Application>
  <PresentationFormat>Apresentação na tela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pampa</vt:lpstr>
      <vt:lpstr>MAPA DO BIOMA PAMPA</vt:lpstr>
      <vt:lpstr>FAUNA DO PAMPA</vt:lpstr>
      <vt:lpstr>FLORA DO PAMPA</vt:lpstr>
      <vt:lpstr>O DESMATAMENTO DO PAMPA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Aluno05</cp:lastModifiedBy>
  <cp:revision>17</cp:revision>
  <dcterms:created xsi:type="dcterms:W3CDTF">2017-08-21T18:02:21Z</dcterms:created>
  <dcterms:modified xsi:type="dcterms:W3CDTF">2017-10-23T11:59:25Z</dcterms:modified>
</cp:coreProperties>
</file>