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09" autoAdjust="0"/>
    <p:restoredTop sz="94709" autoAdjust="0"/>
  </p:normalViewPr>
  <p:slideViewPr>
    <p:cSldViewPr>
      <p:cViewPr varScale="1">
        <p:scale>
          <a:sx n="73" d="100"/>
          <a:sy n="73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pampa</a:t>
            </a:r>
            <a:endParaRPr lang="pt-BR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nome: </a:t>
            </a:r>
            <a:r>
              <a:rPr lang="pt-BR" dirty="0" err="1" smtClean="0"/>
              <a:t>Yara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Fauna do pampa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14348" y="171448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Nos campos sulinos são encontrados animais como a onça-pintada, a jaguatirica, o mono-carvoeiro, o macaco-prego, o guariba, o mico-leão-dourado, vários sagüis, a </a:t>
            </a:r>
            <a:r>
              <a:rPr lang="pt-BR" b="1" dirty="0" err="1" smtClean="0"/>
              <a:t>preguiça-de-coleira</a:t>
            </a:r>
            <a:r>
              <a:rPr lang="pt-BR" b="1" dirty="0" smtClean="0"/>
              <a:t>, o caxinguelê e o tamanduá.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As espécies de aves mais comuns nos Pampas são o jacu, o macuco, a </a:t>
            </a:r>
            <a:r>
              <a:rPr lang="pt-BR" b="1" dirty="0" err="1" smtClean="0"/>
              <a:t>jacutinga</a:t>
            </a:r>
            <a:r>
              <a:rPr lang="pt-BR" b="1" dirty="0" smtClean="0"/>
              <a:t>, o </a:t>
            </a:r>
            <a:r>
              <a:rPr lang="pt-BR" b="1" dirty="0" err="1" smtClean="0"/>
              <a:t>tiê-sangue</a:t>
            </a:r>
            <a:r>
              <a:rPr lang="pt-BR" b="1" dirty="0" smtClean="0"/>
              <a:t>, a araponga, o sanhaço, os beija-flores, tucanos, saíras e gaturamos.</a:t>
            </a:r>
            <a:endParaRPr lang="pt-BR" dirty="0"/>
          </a:p>
        </p:txBody>
      </p:sp>
      <p:pic>
        <p:nvPicPr>
          <p:cNvPr id="16386" name="Picture 2" descr="Resultado de imagem para principais animais do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14488"/>
            <a:ext cx="3381350" cy="2619362"/>
          </a:xfrm>
          <a:prstGeom prst="rect">
            <a:avLst/>
          </a:prstGeom>
          <a:noFill/>
        </p:spPr>
      </p:pic>
      <p:pic>
        <p:nvPicPr>
          <p:cNvPr id="16388" name="Picture 4" descr="Resultado de imagem para principais animais do pam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500570"/>
            <a:ext cx="3676645" cy="2105013"/>
          </a:xfrm>
          <a:prstGeom prst="rect">
            <a:avLst/>
          </a:prstGeom>
          <a:noFill/>
        </p:spPr>
      </p:pic>
      <p:pic>
        <p:nvPicPr>
          <p:cNvPr id="16390" name="Picture 6" descr="Resultado de imagem para principais animais do pamp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572008"/>
            <a:ext cx="3929082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do pampa</a:t>
            </a:r>
            <a:endParaRPr lang="pt-BR" dirty="0"/>
          </a:p>
        </p:txBody>
      </p:sp>
      <p:pic>
        <p:nvPicPr>
          <p:cNvPr id="17410" name="Picture 2" descr="Resultado de imagem para onde se localiza o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35805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47</Words>
  <Application>Microsoft Office PowerPoint</Application>
  <PresentationFormat>Apresentação na tela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pampa</vt:lpstr>
      <vt:lpstr>Fauna do pampa</vt:lpstr>
      <vt:lpstr>Mapa do pampa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Aluno06</cp:lastModifiedBy>
  <cp:revision>17</cp:revision>
  <dcterms:created xsi:type="dcterms:W3CDTF">2017-08-21T18:02:21Z</dcterms:created>
  <dcterms:modified xsi:type="dcterms:W3CDTF">2017-10-16T11:59:41Z</dcterms:modified>
</cp:coreProperties>
</file>