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22" autoAdjust="0"/>
    <p:restoredTop sz="93122" autoAdjust="0"/>
  </p:normalViewPr>
  <p:slideViewPr>
    <p:cSldViewPr>
      <p:cViewPr>
        <p:scale>
          <a:sx n="100" d="100"/>
          <a:sy n="100" d="100"/>
        </p:scale>
        <p:origin x="348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24" y="714356"/>
            <a:ext cx="7772400" cy="2500330"/>
          </a:xfrm>
        </p:spPr>
        <p:txBody>
          <a:bodyPr/>
          <a:lstStyle/>
          <a:p>
            <a:r>
              <a:rPr lang="pt-BR" dirty="0" smtClean="0"/>
              <a:t>Flora do bioma Pampa                                            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 flipV="1">
            <a:off x="1371600" y="0"/>
            <a:ext cx="5629292" cy="214290"/>
          </a:xfrm>
        </p:spPr>
        <p:txBody>
          <a:bodyPr>
            <a:normAutofit fontScale="32500" lnSpcReduction="20000"/>
          </a:bodyPr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428860" y="4214818"/>
            <a:ext cx="50006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Apesar de ser uma área predominantemente de campos, pode-se encontrar nos pampas também algumas cavernas e grutas – como a Pedra do Segredo em </a:t>
            </a:r>
            <a:r>
              <a:rPr lang="pt-BR" dirty="0" err="1" smtClean="0"/>
              <a:t>Capaçava</a:t>
            </a:r>
            <a:r>
              <a:rPr lang="pt-BR" dirty="0" smtClean="0"/>
              <a:t> do Sul, e sítios arqueológicos como o da Cidade de Mata.</a:t>
            </a:r>
          </a:p>
          <a:p>
            <a:r>
              <a:rPr lang="pt-BR" dirty="0" smtClean="0"/>
              <a:t>Com vegetação herbácea entre 10 e 50 cm de altura, os pampas possuem uma paisagem homogênea que se assemelha – quando vista de longe – a um imenso tapete verde.</a:t>
            </a:r>
          </a:p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Fauna do bioma Pampa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Fauna</a:t>
            </a:r>
          </a:p>
          <a:p>
            <a:r>
              <a:rPr lang="pt-BR" i="1" dirty="0" smtClean="0"/>
              <a:t>É um dos ecossistemas mais ricos em relação a biodiversidade de espécies de animais, contando com espécies endêmicas, raras , ameaçadas de extinção , migratórias e de interesse econômico. Nos campos sulinos já foram encontradas 102 espécies de mamíferos , 476 de aves e 50 de peixes , além de milhares de outras espécies que ainda não foram identificadas.</a:t>
            </a:r>
            <a:endParaRPr lang="pt-BR" dirty="0" smtClean="0"/>
          </a:p>
          <a:p>
            <a:r>
              <a:rPr lang="pt-BR" dirty="0" smtClean="0"/>
              <a:t> No grupo dos mamíferos, podemos citar o tatu, o guaxinim, o zorrilho, o graxaim (</a:t>
            </a:r>
            <a:r>
              <a:rPr lang="pt-BR" dirty="0" err="1" smtClean="0"/>
              <a:t>Pseudalopex</a:t>
            </a:r>
            <a:r>
              <a:rPr lang="pt-BR" dirty="0" smtClean="0"/>
              <a:t> </a:t>
            </a:r>
            <a:r>
              <a:rPr lang="pt-BR" dirty="0" err="1" smtClean="0"/>
              <a:t>gymnocercus</a:t>
            </a:r>
            <a:r>
              <a:rPr lang="pt-BR" dirty="0" smtClean="0"/>
              <a:t>) e outras duas espécies em risco de extinção: o </a:t>
            </a:r>
            <a:r>
              <a:rPr lang="pt-BR" dirty="0" err="1" smtClean="0"/>
              <a:t>gato-dos-pampas</a:t>
            </a:r>
            <a:r>
              <a:rPr lang="pt-BR" dirty="0" smtClean="0"/>
              <a:t> ou gato palheiro (</a:t>
            </a:r>
            <a:r>
              <a:rPr lang="pt-BR" dirty="0" err="1" smtClean="0"/>
              <a:t>Leopardus</a:t>
            </a:r>
            <a:r>
              <a:rPr lang="pt-BR" dirty="0" smtClean="0"/>
              <a:t> </a:t>
            </a:r>
            <a:r>
              <a:rPr lang="pt-BR" dirty="0" err="1" smtClean="0"/>
              <a:t>pajeros</a:t>
            </a:r>
            <a:r>
              <a:rPr lang="pt-BR" dirty="0" smtClean="0"/>
              <a:t>) e a </a:t>
            </a:r>
            <a:r>
              <a:rPr lang="pt-BR" dirty="0" err="1" smtClean="0"/>
              <a:t>preguiça-de-coleira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Clima do bioma </a:t>
            </a:r>
            <a:r>
              <a:rPr lang="pt-BR" dirty="0" err="1" smtClean="0"/>
              <a:t>Pamapa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 </a:t>
            </a:r>
            <a:r>
              <a:rPr lang="pt-BR" b="1" dirty="0" smtClean="0"/>
              <a:t>Pampa</a:t>
            </a:r>
            <a:r>
              <a:rPr lang="pt-BR" dirty="0" smtClean="0"/>
              <a:t> Gaúcho está situado no sul do Brasil, no Estado do Rio Grande do Sul, na divisa com o Uruguai. O </a:t>
            </a:r>
            <a:r>
              <a:rPr lang="pt-BR" b="1" dirty="0" smtClean="0"/>
              <a:t>Pampa</a:t>
            </a:r>
            <a:r>
              <a:rPr lang="pt-BR" dirty="0" smtClean="0"/>
              <a:t> é uma região de </a:t>
            </a:r>
            <a:r>
              <a:rPr lang="pt-BR" b="1" dirty="0" smtClean="0"/>
              <a:t>clima</a:t>
            </a:r>
            <a:r>
              <a:rPr lang="pt-BR" dirty="0" smtClean="0"/>
              <a:t> temperado, com temperaturas médias de 18°C, formada por coxilhas onde se situam os campos de produção pecuária e as várzeas que se caracterizam por áreas baixas e úmidas.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Imagem  do Pampa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160357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</p:txBody>
      </p:sp>
      <p:pic>
        <p:nvPicPr>
          <p:cNvPr id="1026" name="Picture 2" descr="Resultado de imagem para bioma pampa image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428736"/>
            <a:ext cx="5429254" cy="3619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Ameaças ao Pampa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b="1" dirty="0" smtClean="0"/>
              <a:t>Ameaças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 bela paisagem dos campos sulinos, porém, está sob grande ameaça. Segundo estudo realizado pela Universidade Federal do Rio Grande do Sul (UFRGS), a pedido do Ministério do Meio Ambiente, atualmente, dos 40% da área de vegetação original restante, menos de 1% está localizado em reservas. 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 método de agressão mais discutido é a monocultura da celulose. O plantio de árvores exóticas causa grande impacto na biodiversidade </a:t>
            </a:r>
            <a:r>
              <a:rPr lang="pt-BR" dirty="0" err="1" smtClean="0"/>
              <a:t>pampeana</a:t>
            </a:r>
            <a:r>
              <a:rPr lang="pt-BR" dirty="0" smtClean="0"/>
              <a:t>. O jornalista ambiental Victor </a:t>
            </a:r>
            <a:r>
              <a:rPr lang="pt-BR" dirty="0" err="1" smtClean="0"/>
              <a:t>Bachetta</a:t>
            </a:r>
            <a:r>
              <a:rPr lang="pt-BR" dirty="0" smtClean="0"/>
              <a:t> enumera alguns dos diversos efeitos ambientais causados pela silvicultura. “A compactação e impermeabilização do solo são conseqüências do plantio excessivo do eucalipto. O esgotamento da água também é efeito dessa cultura, já que cada árvore consome 30l de água por dia”. Além disso, a fauna é afetada pelas grandes plantações de árvores exóticas. “Os animais perdem seu habitat, que é o campo aberto com suas peculiaridades. Ainda tem o problema das pragas que surgem com a implantação de elementos não-originais do bioma”, explica o jornalista. 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Espaço Reservado para Conteúdo 4" descr="Koal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flipV="1">
            <a:off x="119031" y="1714486"/>
            <a:ext cx="95251" cy="71438"/>
          </a:xfrm>
        </p:spPr>
      </p:pic>
      <p:sp>
        <p:nvSpPr>
          <p:cNvPr id="17410" name="AutoShape 2" descr="Resultado de imagem para desmatamento no brasil map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91</Words>
  <Application>Microsoft Office PowerPoint</Application>
  <PresentationFormat>Apresentação na tela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Flora do bioma Pampa                                             </vt:lpstr>
      <vt:lpstr>Fauna do bioma Pampa</vt:lpstr>
      <vt:lpstr>Clima do bioma Pamapa</vt:lpstr>
      <vt:lpstr>Imagem  do Pampa</vt:lpstr>
      <vt:lpstr>Ameaças ao Pampa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Aluno01</cp:lastModifiedBy>
  <cp:revision>18</cp:revision>
  <dcterms:created xsi:type="dcterms:W3CDTF">2017-08-21T18:02:21Z</dcterms:created>
  <dcterms:modified xsi:type="dcterms:W3CDTF">2017-10-16T12:01:53Z</dcterms:modified>
</cp:coreProperties>
</file>