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	mata </a:t>
            </a:r>
            <a:r>
              <a:rPr lang="pt-BR" dirty="0" err="1" smtClean="0"/>
              <a:t>atlantica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agatha</a:t>
            </a:r>
            <a:endParaRPr lang="pt-B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Mata </a:t>
            </a:r>
            <a:r>
              <a:rPr lang="pt-BR" dirty="0" err="1" smtClean="0"/>
              <a:t>atlantica</a:t>
            </a:r>
            <a:endParaRPr lang="pt-BR" dirty="0"/>
          </a:p>
        </p:txBody>
      </p:sp>
      <p:pic>
        <p:nvPicPr>
          <p:cNvPr id="1026" name="Picture 2" descr="https://www.sosma.org.br/wp-content/uploads/2014/01/especies-redu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144000" cy="564357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6386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72335">
            <a:off x="1426991" y="1106020"/>
            <a:ext cx="6643734" cy="464339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5362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7410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14554"/>
            <a:ext cx="756285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</TotalTime>
  <Words>3</Words>
  <Application>Microsoft Office PowerPoint</Application>
  <PresentationFormat>Apresentação na tela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Ápice</vt:lpstr>
      <vt:lpstr> mata atlantica</vt:lpstr>
      <vt:lpstr>Mata atlantica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Aluno01</cp:lastModifiedBy>
  <cp:revision>3</cp:revision>
  <dcterms:created xsi:type="dcterms:W3CDTF">2017-08-21T17:00:01Z</dcterms:created>
  <dcterms:modified xsi:type="dcterms:W3CDTF">2017-08-21T17:35:54Z</dcterms:modified>
</cp:coreProperties>
</file>