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515695-E2D7-42E6-B1E6-1DF186E54D3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7FE269-B207-4B05-A218-C9C6723F7F95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515695-E2D7-42E6-B1E6-1DF186E54D3F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RM 04360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21/08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FASSA A HIGIENE</a:t>
            </a:r>
            <a:endParaRPr lang="pt-BR" dirty="0"/>
          </a:p>
        </p:txBody>
      </p:sp>
      <p:sp>
        <p:nvSpPr>
          <p:cNvPr id="1026" name="AutoShape 2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8" name="AutoShape 14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0" name="AutoShape 16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2" name="AutoShape 18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4" name="AutoShape 20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6" name="AutoShape 22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48" name="Picture 24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144000" cy="5143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388" name="AutoShape 4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6390" name="Picture 6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142984"/>
            <a:ext cx="6531051" cy="4891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NÃO ESQUESSA DE TOMAR</a:t>
            </a:r>
            <a:br>
              <a:rPr lang="pt-BR" dirty="0" smtClean="0"/>
            </a:br>
            <a:r>
              <a:rPr lang="pt-BR" dirty="0" smtClean="0"/>
              <a:t>BANHO</a:t>
            </a:r>
            <a:endParaRPr lang="pt-BR" dirty="0"/>
          </a:p>
        </p:txBody>
      </p:sp>
      <p:pic>
        <p:nvPicPr>
          <p:cNvPr id="18434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14554"/>
            <a:ext cx="3643338" cy="40987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CEMPRE ESCOVE OS DENTES</a:t>
            </a:r>
            <a:endParaRPr lang="pt-BR" dirty="0"/>
          </a:p>
        </p:txBody>
      </p:sp>
      <p:pic>
        <p:nvPicPr>
          <p:cNvPr id="19458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2"/>
            <a:ext cx="6096000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LAVA BEM AS MÃOS</a:t>
            </a:r>
            <a:endParaRPr lang="pt-BR" dirty="0"/>
          </a:p>
        </p:txBody>
      </p:sp>
      <p:pic>
        <p:nvPicPr>
          <p:cNvPr id="20482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00240"/>
            <a:ext cx="5500726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FASSA BEM A HIGIENE</a:t>
            </a:r>
            <a:endParaRPr lang="pt-BR" dirty="0"/>
          </a:p>
        </p:txBody>
      </p:sp>
      <p:pic>
        <p:nvPicPr>
          <p:cNvPr id="21506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3116"/>
            <a:ext cx="6572296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CORTE CEMPRE AS UNHAS</a:t>
            </a:r>
            <a:endParaRPr lang="pt-BR" dirty="0"/>
          </a:p>
        </p:txBody>
      </p:sp>
      <p:pic>
        <p:nvPicPr>
          <p:cNvPr id="22532" name="Picture 4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7429552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26</Words>
  <Application>Microsoft Office PowerPoint</Application>
  <PresentationFormat>Apresentação na tela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Ápice</vt:lpstr>
      <vt:lpstr>RM 04360</vt:lpstr>
      <vt:lpstr>FASSA A HIGIENE</vt:lpstr>
      <vt:lpstr>Slide 3</vt:lpstr>
      <vt:lpstr>NÃO ESQUESSA DE TOMAR BANHO</vt:lpstr>
      <vt:lpstr>CEMPRE ESCOVE OS DENTES</vt:lpstr>
      <vt:lpstr>LAVA BEM AS MÃOS</vt:lpstr>
      <vt:lpstr>FASSA BEM A HIGIENE</vt:lpstr>
      <vt:lpstr>CORTE CEMPRE AS UNHAS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04360</dc:title>
  <dc:creator>Aluno17</dc:creator>
  <cp:lastModifiedBy>Aluno17</cp:lastModifiedBy>
  <cp:revision>5</cp:revision>
  <dcterms:created xsi:type="dcterms:W3CDTF">2017-08-21T11:13:56Z</dcterms:created>
  <dcterms:modified xsi:type="dcterms:W3CDTF">2017-08-21T11:54:45Z</dcterms:modified>
</cp:coreProperties>
</file>