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35DF3-92CF-4A1F-937A-82BBA297352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28BD-2EC6-42C6-97DE-803ED48A38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Aluno18</dc:creator>
  <cp:lastModifiedBy>Aluno14</cp:lastModifiedBy>
  <cp:revision>6</cp:revision>
  <dcterms:created xsi:type="dcterms:W3CDTF">2017-09-10T16:59:43Z</dcterms:created>
  <dcterms:modified xsi:type="dcterms:W3CDTF">2017-09-15T12:21:06Z</dcterms:modified>
</cp:coreProperties>
</file>