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BIOMA PAMPA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 O </a:t>
            </a:r>
            <a:r>
              <a:rPr lang="pt-BR" b="1" dirty="0" smtClean="0"/>
              <a:t>pampa </a:t>
            </a:r>
            <a:r>
              <a:rPr lang="pt-BR" dirty="0" smtClean="0"/>
              <a:t>tem</a:t>
            </a:r>
            <a:r>
              <a:rPr lang="pt-BR" dirty="0" smtClean="0"/>
              <a:t> </a:t>
            </a:r>
            <a:r>
              <a:rPr lang="pt-BR" b="1" dirty="0" smtClean="0"/>
              <a:t>clima</a:t>
            </a:r>
            <a:r>
              <a:rPr lang="pt-BR" dirty="0" smtClean="0"/>
              <a:t> subtropical frio, sendo a temperatura média anual de 19°C. As quatro estações do ano apresentam-se bem </a:t>
            </a:r>
            <a:r>
              <a:rPr lang="pt-BR" sz="3900" dirty="0" smtClean="0"/>
              <a:t>definidas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510816"/>
          </a:xfrm>
        </p:spPr>
        <p:txBody>
          <a:bodyPr/>
          <a:lstStyle/>
          <a:p>
            <a:r>
              <a:rPr lang="pt-BR" dirty="0" smtClean="0"/>
              <a:t>VEGETAÇÃO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2928934"/>
            <a:ext cx="6400800" cy="206692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formada por gramíneas e arbustos e árvores de pequeno porte. - sua extensão atingem os territórios da Argentina e Paraguai. A região dos Campos, principalmente no Rio Grande do Sul, é muito utilizada para a pastagem de gado.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FAUNA E FLORA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. A </a:t>
            </a:r>
            <a:r>
              <a:rPr lang="pt-BR" b="1" dirty="0" smtClean="0"/>
              <a:t>fauna</a:t>
            </a:r>
            <a:r>
              <a:rPr lang="pt-BR" dirty="0" smtClean="0"/>
              <a:t> do bioma </a:t>
            </a:r>
            <a:r>
              <a:rPr lang="pt-BR" b="1" dirty="0" smtClean="0"/>
              <a:t>Pampa </a:t>
            </a:r>
            <a:r>
              <a:rPr lang="pt-BR" dirty="0" smtClean="0"/>
              <a:t>é </a:t>
            </a:r>
            <a:r>
              <a:rPr lang="pt-BR" dirty="0" smtClean="0"/>
              <a:t>muito rica e diversa, caracterizada por uma grande variedade de aves, mamíferos, artrópodes, répteis e anfíbios</a:t>
            </a:r>
            <a:r>
              <a:rPr lang="pt-BR" dirty="0" smtClean="0"/>
              <a:t>.</a:t>
            </a:r>
            <a:r>
              <a:rPr lang="pt-BR" dirty="0" smtClean="0"/>
              <a:t>  (gramíneas, herbáceas e algumas árvores).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Aluno22\AppData\Local\Microsoft\Windows\Temporary Internet Files\Content.IE5\HQ82QYV8\20150721-biomapamp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Hortelã é uma erva medicinal e vem do PAMPA</a:t>
            </a:r>
            <a:endParaRPr lang="pt-BR" dirty="0"/>
          </a:p>
        </p:txBody>
      </p:sp>
      <p:pic>
        <p:nvPicPr>
          <p:cNvPr id="2051" name="Picture 3" descr="C:\Users\Aluno22\AppData\Local\Microsoft\Windows\Temporary Internet Files\Content.IE5\KLW8C0QJ\hortel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66875" y="2316162"/>
            <a:ext cx="5810250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61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Verve</vt:lpstr>
      <vt:lpstr>BIOMA PAMPA</vt:lpstr>
      <vt:lpstr>VEGETAÇÃO  </vt:lpstr>
      <vt:lpstr>FAUNA E FLORA</vt:lpstr>
      <vt:lpstr>Slide 4</vt:lpstr>
      <vt:lpstr>A Hortelã é uma erva medicinal e vem do PAMPA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Aluno22</cp:lastModifiedBy>
  <cp:revision>8</cp:revision>
  <dcterms:created xsi:type="dcterms:W3CDTF">2017-08-21T18:02:21Z</dcterms:created>
  <dcterms:modified xsi:type="dcterms:W3CDTF">2017-10-23T11:10:29Z</dcterms:modified>
</cp:coreProperties>
</file>