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CF675D-F5F4-44C0-B3BB-A6AAAC8A331A}" type="datetimeFigureOut">
              <a:rPr lang="pt-BR" smtClean="0"/>
              <a:t>21/08/2017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DD8E7A-C2A7-42B7-BD57-1DEE2F672103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Apresentação na tela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Admin</cp:lastModifiedBy>
  <cp:revision>1</cp:revision>
  <dcterms:created xsi:type="dcterms:W3CDTF">2017-08-21T18:02:21Z</dcterms:created>
  <dcterms:modified xsi:type="dcterms:W3CDTF">2017-08-21T18:04:24Z</dcterms:modified>
</cp:coreProperties>
</file>