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33-D1F2-4860-B736-0B84DFDAAE6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919-4FAF-4318-B26C-54221CA08155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33-D1F2-4860-B736-0B84DFDAAE6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919-4FAF-4318-B26C-54221CA081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33-D1F2-4860-B736-0B84DFDAAE6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919-4FAF-4318-B26C-54221CA081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33-D1F2-4860-B736-0B84DFDAAE6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919-4FAF-4318-B26C-54221CA081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33-D1F2-4860-B736-0B84DFDAAE6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A97919-4FAF-4318-B26C-54221CA08155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33-D1F2-4860-B736-0B84DFDAAE6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919-4FAF-4318-B26C-54221CA081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33-D1F2-4860-B736-0B84DFDAAE6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919-4FAF-4318-B26C-54221CA081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33-D1F2-4860-B736-0B84DFDAAE6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919-4FAF-4318-B26C-54221CA081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33-D1F2-4860-B736-0B84DFDAAE6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919-4FAF-4318-B26C-54221CA081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33-D1F2-4860-B736-0B84DFDAAE6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919-4FAF-4318-B26C-54221CA081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6633-D1F2-4860-B736-0B84DFDAAE6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97919-4FAF-4318-B26C-54221CA0815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A06633-D1F2-4860-B736-0B84DFDAAE67}" type="datetimeFigureOut">
              <a:rPr lang="pt-BR" smtClean="0"/>
              <a:t>21/08/2017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A97919-4FAF-4318-B26C-54221CA08155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976" y="642918"/>
            <a:ext cx="7072362" cy="1128940"/>
          </a:xfrm>
        </p:spPr>
        <p:txBody>
          <a:bodyPr/>
          <a:lstStyle/>
          <a:p>
            <a:r>
              <a:rPr lang="pt-BR" dirty="0" smtClean="0"/>
              <a:t>Mata Atlântica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8305800" cy="128587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4578" name="Picture 2" descr="Resultado de imagem para imagens sobre a Mata Atlâ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3429024" cy="2571768"/>
          </a:xfrm>
          <a:prstGeom prst="rect">
            <a:avLst/>
          </a:prstGeom>
          <a:noFill/>
        </p:spPr>
      </p:pic>
      <p:pic>
        <p:nvPicPr>
          <p:cNvPr id="24580" name="Picture 4" descr="Resultado de imagem para imagens sobre a Mata Atlâ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929066"/>
            <a:ext cx="3357584" cy="2524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Mata </a:t>
            </a:r>
            <a:r>
              <a:rPr lang="pt-BR" dirty="0" err="1" smtClean="0"/>
              <a:t>Atântica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Mata Atlântica è uma formação vegetal que está presente em grade parte da região </a:t>
            </a:r>
            <a:r>
              <a:rPr lang="pt-BR" dirty="0" err="1" smtClean="0"/>
              <a:t>litorãnea</a:t>
            </a:r>
            <a:r>
              <a:rPr lang="pt-BR" dirty="0" smtClean="0"/>
              <a:t> brasileira. Ocupa,atualmente,uma extensão,de aproximadamente 100 mil quilômetros quadrados.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/>
          <a:lstStyle/>
          <a:p>
            <a:r>
              <a:rPr lang="pt-BR" dirty="0" smtClean="0"/>
              <a:t>Mata atlântica</a:t>
            </a:r>
            <a:endParaRPr lang="pt-BR" dirty="0"/>
          </a:p>
        </p:txBody>
      </p:sp>
      <p:pic>
        <p:nvPicPr>
          <p:cNvPr id="52226" name="Picture 2" descr="Resultado de imagem para imagens sobre a Mata Atlã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2466975" cy="1847851"/>
          </a:xfrm>
          <a:prstGeom prst="rect">
            <a:avLst/>
          </a:prstGeom>
          <a:noFill/>
        </p:spPr>
      </p:pic>
      <p:pic>
        <p:nvPicPr>
          <p:cNvPr id="52228" name="Picture 4" descr="Resultado de imagem para imagens sobre a Mata Atlã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64" y="7500966"/>
            <a:ext cx="26670000" cy="13287468"/>
          </a:xfrm>
          <a:prstGeom prst="rect">
            <a:avLst/>
          </a:prstGeom>
          <a:noFill/>
        </p:spPr>
      </p:pic>
      <p:pic>
        <p:nvPicPr>
          <p:cNvPr id="52230" name="Picture 6" descr="Resultado de imagem para imagens sobre a Mata Atlãnt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143380"/>
            <a:ext cx="3941266" cy="2166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Mata Atlântica</a:t>
            </a:r>
            <a:endParaRPr lang="pt-BR" dirty="0"/>
          </a:p>
        </p:txBody>
      </p:sp>
      <p:pic>
        <p:nvPicPr>
          <p:cNvPr id="65538" name="Picture 2" descr="Resultado de imagem para imagens sobre a Mata Atlã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905500" cy="4429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</TotalTime>
  <Words>34</Words>
  <Application>Microsoft Office PowerPoint</Application>
  <PresentationFormat>Apresentação na tela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Ápice</vt:lpstr>
      <vt:lpstr>Mata Atlântica</vt:lpstr>
      <vt:lpstr>Mata Atântica</vt:lpstr>
      <vt:lpstr>Mata atlântica</vt:lpstr>
      <vt:lpstr>Mata Atlântica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Mata Atlântica</dc:title>
  <dc:creator>Aluno01</dc:creator>
  <cp:lastModifiedBy>Aluno01</cp:lastModifiedBy>
  <cp:revision>5</cp:revision>
  <dcterms:created xsi:type="dcterms:W3CDTF">2017-08-21T16:12:47Z</dcterms:created>
  <dcterms:modified xsi:type="dcterms:W3CDTF">2017-08-21T16:47:48Z</dcterms:modified>
</cp:coreProperties>
</file>