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5" r:id="rId5"/>
    <p:sldId id="258" r:id="rId6"/>
    <p:sldId id="262" r:id="rId7"/>
    <p:sldId id="263" r:id="rId8"/>
    <p:sldId id="260" r:id="rId9"/>
    <p:sldId id="261" r:id="rId10"/>
    <p:sldId id="259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6863995-8439-4CAF-B0A2-D31A32786885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2EB342F-2610-4320-9C51-F0E8213A83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pt-BR" sz="1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sz="10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122" name="AutoShape 2" descr="Resultado de imagem para animais d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guardiões da biosfera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800" dirty="0" smtClean="0"/>
              <a:t>A Mata Atlântica é uma das matas de maior biodiversidade do planeta e um grande bioma do Brasil, onde ocupa as costas Leste, Sudeste e Sul do País. Ao visitarem o vovô do </a:t>
            </a:r>
            <a:r>
              <a:rPr lang="pt-BR" sz="1800" dirty="0" err="1" smtClean="0"/>
              <a:t>Alê</a:t>
            </a:r>
            <a:r>
              <a:rPr lang="pt-BR" sz="1800" dirty="0" smtClean="0"/>
              <a:t> e viajarem no tempo em uma locomotiva movida a gases de lixo orgânico, </a:t>
            </a:r>
            <a:r>
              <a:rPr lang="pt-BR" sz="1800" dirty="0" err="1" smtClean="0"/>
              <a:t>Alê</a:t>
            </a:r>
            <a:r>
              <a:rPr lang="pt-BR" sz="1800" dirty="0" smtClean="0"/>
              <a:t>, </a:t>
            </a:r>
            <a:r>
              <a:rPr lang="pt-BR" sz="1800" dirty="0" err="1" smtClean="0"/>
              <a:t>Rafa</a:t>
            </a:r>
            <a:r>
              <a:rPr lang="pt-BR" sz="1800" dirty="0" smtClean="0"/>
              <a:t>, Isa e Bia encontram o pajé que os batiza como os Guardiões da Biosfera. Terão de recuperar os amuletos que protegem os biomas brasileiros, a começar pela Mata Atlântica, tão grande que é subdividida em biomas menores, como o Mangue, a Mata Ciliar e a Floresta das Araucárias. Na busca pelo amuleto deverão encontrar cada um dos guardiões desses biomas.</a:t>
            </a:r>
            <a:endParaRPr lang="pt-BR" sz="1800" dirty="0"/>
          </a:p>
        </p:txBody>
      </p:sp>
      <p:pic>
        <p:nvPicPr>
          <p:cNvPr id="7170" name="Picture 2" descr="Resultado de imagem para guardiões da biosfe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286256"/>
            <a:ext cx="2000264" cy="2335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 Mata Atlântica é uma das matas de maior biodiversidade do planeta e um grande bioma do Brasil, onde ocupa as costas Leste, Sudeste e Sul do País. Ao visitarem o vovô do </a:t>
            </a:r>
            <a:r>
              <a:rPr lang="pt-BR" dirty="0" err="1" smtClean="0"/>
              <a:t>Alê</a:t>
            </a:r>
            <a:r>
              <a:rPr lang="pt-BR" dirty="0" smtClean="0"/>
              <a:t> e viajarem no tempo em uma locomotiva movida a gases de lixo orgânico, </a:t>
            </a:r>
            <a:r>
              <a:rPr lang="pt-BR" dirty="0" err="1" smtClean="0"/>
              <a:t>Alê</a:t>
            </a:r>
            <a:r>
              <a:rPr lang="pt-BR" dirty="0" smtClean="0"/>
              <a:t>, </a:t>
            </a:r>
            <a:r>
              <a:rPr lang="pt-BR" dirty="0" err="1" smtClean="0"/>
              <a:t>Rafa</a:t>
            </a:r>
            <a:r>
              <a:rPr lang="pt-BR" dirty="0" smtClean="0"/>
              <a:t>, Isa e Bia encontram o pajé que os batiza como os Guardiões da Biosfera. Terão de recuperar os amuletos que protegem os biomas brasileiros, a começar pela Mata Atlântica, tão grande que é subdividida em biomas menores, como o Mangue, a Mata Ciliar e a Floresta das Araucárias. Na busca pelo amuleto deverão encontrar cada um dos guardiões desses biomas.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 Mata Atlântica é uma das matas de maior biodiversidade do planeta e um grande bioma do Brasil, onde ocupa as costas Leste, Sudeste e Sul do País. Ao visitarem o vovô do </a:t>
            </a:r>
            <a:r>
              <a:rPr lang="pt-BR" dirty="0" err="1" smtClean="0"/>
              <a:t>Alê</a:t>
            </a:r>
            <a:r>
              <a:rPr lang="pt-BR" dirty="0" smtClean="0"/>
              <a:t> e viajarem no tempo em uma locomotiva movida a gases de lixo orgânico, </a:t>
            </a:r>
            <a:r>
              <a:rPr lang="pt-BR" dirty="0" err="1" smtClean="0"/>
              <a:t>Alê</a:t>
            </a:r>
            <a:r>
              <a:rPr lang="pt-BR" dirty="0" smtClean="0"/>
              <a:t>, </a:t>
            </a:r>
            <a:r>
              <a:rPr lang="pt-BR" dirty="0" err="1" smtClean="0"/>
              <a:t>Rafa</a:t>
            </a:r>
            <a:r>
              <a:rPr lang="pt-BR" dirty="0" smtClean="0"/>
              <a:t>, Isa e Bia encontram o pajé que os batiza como os Guardiões da Biosfera. Terão de recuperar os amuletos que protegem os biomas brasileiros, a começar pela Mata Atlântica, tão grande que é subdividida em biomas menores, como o Mangue, a Mata Ciliar e a Floresta das Araucárias. Na busca pelo amuleto deverão encontrar cada um dos guardiões desses biomas.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Fotos</a:t>
            </a:r>
            <a:endParaRPr lang="pt-BR" dirty="0"/>
          </a:p>
        </p:txBody>
      </p:sp>
      <p:pic>
        <p:nvPicPr>
          <p:cNvPr id="1026" name="Picture 2" descr="Resultado de imagem para guardiões da biosfe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20152"/>
            <a:ext cx="4572032" cy="5337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</TotalTime>
  <Words>371</Words>
  <Application>Microsoft Office PowerPoint</Application>
  <PresentationFormat>Apresentação na tela (4:3)</PresentationFormat>
  <Paragraphs>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Módulo</vt:lpstr>
      <vt:lpstr>Slide 1</vt:lpstr>
      <vt:lpstr>Os guardiões da biosfera</vt:lpstr>
      <vt:lpstr>Slide 3</vt:lpstr>
      <vt:lpstr>Slide 4</vt:lpstr>
      <vt:lpstr>Slide 5</vt:lpstr>
      <vt:lpstr>Slide 6</vt:lpstr>
      <vt:lpstr>Fotos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Aluno10</dc:creator>
  <cp:lastModifiedBy>Aluno03</cp:lastModifiedBy>
  <cp:revision>7</cp:revision>
  <dcterms:created xsi:type="dcterms:W3CDTF">2017-08-21T16:26:12Z</dcterms:created>
  <dcterms:modified xsi:type="dcterms:W3CDTF">2017-09-05T23:48:31Z</dcterms:modified>
</cp:coreProperties>
</file>