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mundo dos </a:t>
            </a:r>
            <a:r>
              <a:rPr lang="pt-BR" dirty="0" smtClean="0"/>
              <a:t>cães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Raça: </a:t>
            </a:r>
            <a:r>
              <a:rPr lang="pt-BR" dirty="0" smtClean="0"/>
              <a:t>pastor </a:t>
            </a:r>
            <a:r>
              <a:rPr lang="pt-BR" dirty="0" smtClean="0"/>
              <a:t>alemão</a:t>
            </a:r>
          </a:p>
          <a:p>
            <a:endParaRPr lang="pt-BR" dirty="0" smtClean="0"/>
          </a:p>
        </p:txBody>
      </p:sp>
      <p:pic>
        <p:nvPicPr>
          <p:cNvPr id="1026" name="Picture 2" descr="Resultado de imagem para pastor alemã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714620"/>
            <a:ext cx="4286280" cy="3183601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mundo dos cães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Raça: </a:t>
            </a:r>
            <a:r>
              <a:rPr lang="pt-BR" dirty="0" err="1" smtClean="0"/>
              <a:t>akita</a:t>
            </a:r>
            <a:r>
              <a:rPr lang="pt-BR" dirty="0" smtClean="0"/>
              <a:t> </a:t>
            </a:r>
            <a:r>
              <a:rPr lang="pt-BR" dirty="0" err="1" smtClean="0"/>
              <a:t>inu</a:t>
            </a:r>
            <a:r>
              <a:rPr lang="pt-BR" dirty="0" smtClean="0"/>
              <a:t> japonês </a:t>
            </a:r>
            <a:endParaRPr lang="pt-BR" dirty="0"/>
          </a:p>
        </p:txBody>
      </p:sp>
      <p:pic>
        <p:nvPicPr>
          <p:cNvPr id="15362" name="Picture 2" descr="Resultado de imagem para akita in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714620"/>
            <a:ext cx="4443581" cy="2957003"/>
          </a:xfrm>
          <a:prstGeom prst="rect">
            <a:avLst/>
          </a:prstGeom>
          <a:noFill/>
        </p:spPr>
      </p:pic>
    </p:spTree>
  </p:cSld>
  <p:clrMapOvr>
    <a:masterClrMapping/>
  </p:clrMapOvr>
  <p:transition advTm="5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17</Words>
  <Application>Microsoft Office PowerPoint</Application>
  <PresentationFormat>Apresentação na tela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O mundo dos cães </vt:lpstr>
      <vt:lpstr>O mundo dos cães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Aluno20</cp:lastModifiedBy>
  <cp:revision>8</cp:revision>
  <dcterms:created xsi:type="dcterms:W3CDTF">2017-08-21T11:13:20Z</dcterms:created>
  <dcterms:modified xsi:type="dcterms:W3CDTF">2017-09-11T11:36:38Z</dcterms:modified>
</cp:coreProperties>
</file>