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t>3/9/2017</a:t>
            </a:fld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t>3/9/2017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t>3/9/2017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t>3/9/2017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t>3/9/2017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t>3/9/2017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t>3/9/2017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t>3/9/2017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t>3/9/2017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t>3/9/2017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FA70B-BDEB-48E2-A7F3-D23F2239AB11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7ECF-83F2-442C-94CA-4647E8FD965F}" type="datetimeFigureOut">
              <a:rPr lang="pt-BR" smtClean="0"/>
              <a:t>3/9/2017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E9FA70B-BDEB-48E2-A7F3-D23F2239AB11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687ECF-83F2-442C-94CA-4647E8FD965F}" type="datetimeFigureOut">
              <a:rPr lang="pt-BR" smtClean="0"/>
              <a:t>3/9/2017</a:t>
            </a:fld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9FA70B-BDEB-48E2-A7F3-D23F2239AB11}" type="slidenum">
              <a:rPr lang="pt-BR" smtClean="0"/>
              <a:t>‹nº›</a:t>
            </a:fld>
            <a:endParaRPr lang="pt-BR" dirty="0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 MATA ATLANTICA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>
                <a:solidFill>
                  <a:schemeClr val="tx1"/>
                </a:solidFill>
              </a:rPr>
              <a:t>GIOVANA </a:t>
            </a:r>
            <a:endParaRPr lang="pt-BR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smtClean="0"/>
              <a:t>AS ARARAS SÃO OS ANIMAIS TIPICOS DA MATA ATLANTICA </a:t>
            </a:r>
            <a:endParaRPr lang="pt-BR" sz="2400"/>
          </a:p>
        </p:txBody>
      </p:sp>
      <p:sp>
        <p:nvSpPr>
          <p:cNvPr id="86018" name="AutoShape 2" descr="Resultado de imagem para ANIMAIS DA MATA ATLANTICA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6020" name="AutoShape 4" descr="Resultado de imagem para ANIMAIS DA MATA ATLANTICA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86022" name="Picture 6" descr="Resultado de imagem para ANIMAIS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285992"/>
            <a:ext cx="8358246" cy="4114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ABITANTES DA MATA ATLANTICA 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428728" y="1928802"/>
            <a:ext cx="607223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 diversidade </a:t>
            </a:r>
            <a:r>
              <a:rPr lang="pt-BR" b="1" dirty="0"/>
              <a:t>cultural</a:t>
            </a:r>
            <a:r>
              <a:rPr lang="pt-BR" dirty="0"/>
              <a:t> existente é enorme. ... A </a:t>
            </a:r>
            <a:r>
              <a:rPr lang="pt-BR" b="1" dirty="0"/>
              <a:t>Mata Atlântica</a:t>
            </a:r>
            <a:r>
              <a:rPr lang="pt-BR" dirty="0"/>
              <a:t> também abriga grande diversidade </a:t>
            </a:r>
            <a:r>
              <a:rPr lang="pt-BR" b="1" dirty="0"/>
              <a:t>cultural</a:t>
            </a:r>
            <a:r>
              <a:rPr lang="pt-BR" dirty="0"/>
              <a:t>, constituída por povos indígenas, como os Guaranis, e culturas tradicionais não-indígenas como o caiçara, o quilombola, o roceiro e o caboclo ribeirinho.</a:t>
            </a:r>
          </a:p>
        </p:txBody>
      </p:sp>
      <p:pic>
        <p:nvPicPr>
          <p:cNvPr id="1026" name="Picture 2" descr="Resultado de imagem para A CULTURA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357562"/>
            <a:ext cx="6215106" cy="3190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POVO GUARANIS                  </a:t>
            </a:r>
            <a:endParaRPr lang="pt-BR" dirty="0"/>
          </a:p>
        </p:txBody>
      </p:sp>
      <p:sp>
        <p:nvSpPr>
          <p:cNvPr id="77826" name="AutoShape 2" descr="Resultado de imagem para A CULTURA DA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7830" name="AutoShape 6" descr="Resultado de imagem para FOTOS DOS GUARAN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7832" name="AutoShape 8" descr="Resultado de imagem para FOTOS DOS GUARAN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7834" name="AutoShape 10" descr="Resultado de imagem para FOTOS DOS GUARAN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77836" name="Picture 12" descr="Resultado de imagem para FOTOS DOS GUARAN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3116"/>
            <a:ext cx="7667646" cy="4429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POVO QUILOMBOL A</a:t>
            </a:r>
            <a:endParaRPr lang="pt-BR" dirty="0"/>
          </a:p>
        </p:txBody>
      </p:sp>
      <p:pic>
        <p:nvPicPr>
          <p:cNvPr id="78850" name="Picture 2" descr="Resultado de imagem para FOTOS DOS QUILOMBOL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00240"/>
            <a:ext cx="8643998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FRUTOS DA MATA ATLANTICA </a:t>
            </a:r>
            <a:endParaRPr lang="pt-BR" dirty="0"/>
          </a:p>
        </p:txBody>
      </p:sp>
      <p:pic>
        <p:nvPicPr>
          <p:cNvPr id="79874" name="Picture 2" descr="Resultado de imagem para FRUTOS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00240"/>
            <a:ext cx="8358246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O CAJU É UMA DAS FRUTAS NATIVAS DA MATA ATLANTICA MAIS POPULARES DO PAIS </a:t>
            </a:r>
            <a:endParaRPr lang="pt-BR" sz="2400" dirty="0"/>
          </a:p>
        </p:txBody>
      </p:sp>
      <p:pic>
        <p:nvPicPr>
          <p:cNvPr id="80898" name="Picture 2" descr="Resultado de imagem para FRUTOS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3116"/>
            <a:ext cx="8358246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O GUÁRANA É UMA DAS FRUTAS TIPICAS DA MATA ATLANTICA </a:t>
            </a:r>
            <a:endParaRPr lang="pt-BR" sz="2400" dirty="0"/>
          </a:p>
        </p:txBody>
      </p:sp>
      <p:pic>
        <p:nvPicPr>
          <p:cNvPr id="82946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00240"/>
            <a:ext cx="9144000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OS ANIMAIS DA MATA ATLANTICA </a:t>
            </a:r>
            <a:endParaRPr lang="pt-BR" dirty="0"/>
          </a:p>
        </p:txBody>
      </p:sp>
      <p:pic>
        <p:nvPicPr>
          <p:cNvPr id="83970" name="Picture 2" descr="Resultado de imagem para ANIMAIS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00240"/>
            <a:ext cx="8572560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AS ARARAS SÃO ANIMAIS TIPICOS DA MATA ATLANTICA </a:t>
            </a:r>
            <a:endParaRPr lang="pt-BR" sz="2400" dirty="0"/>
          </a:p>
        </p:txBody>
      </p:sp>
      <p:sp>
        <p:nvSpPr>
          <p:cNvPr id="84994" name="AutoShape 2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4996" name="AutoShape 4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4998" name="AutoShape 6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5000" name="AutoShape 8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5002" name="AutoShape 10" descr="Resultado de imagem para ANIMAIS DA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5004" name="AutoShape 12" descr="Resultado de imagem para ANIMAIS DA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5006" name="AutoShape 14" descr="Resultado de imagem para ANIMAIS DA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5008" name="AutoShape 16" descr="Resultado de imagem para ANIMAIS DA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5010" name="AutoShape 18" descr="Resultado de imagem para ANIMAIS DA MATA ATLANTICA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85012" name="Picture 20" descr="Resultado de imagem para ANIMAIS DA MATA ATLANTICA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71678"/>
            <a:ext cx="8358246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</TotalTime>
  <Words>67</Words>
  <Application>Microsoft Office PowerPoint</Application>
  <PresentationFormat>Apresentação na tela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Fluxo</vt:lpstr>
      <vt:lpstr>A MATA ATLANTICA </vt:lpstr>
      <vt:lpstr>ABITANTES DA MATA ATLANTICA </vt:lpstr>
      <vt:lpstr>            POVO GUARANIS                  </vt:lpstr>
      <vt:lpstr>         POVO QUILOMBOL A</vt:lpstr>
      <vt:lpstr>FRUTOS DA MATA ATLANTICA </vt:lpstr>
      <vt:lpstr>O CAJU É UMA DAS FRUTAS NATIVAS DA MATA ATLANTICA MAIS POPULARES DO PAIS </vt:lpstr>
      <vt:lpstr>O GUÁRANA É UMA DAS FRUTAS TIPICAS DA MATA ATLANTICA </vt:lpstr>
      <vt:lpstr>OS ANIMAIS DA MATA ATLANTICA </vt:lpstr>
      <vt:lpstr>AS ARARAS SÃO ANIMAIS TIPICOS DA MATA ATLANTICA </vt:lpstr>
      <vt:lpstr>AS ARARAS SÃO OS ANIMAIS TIPICOS DA MATA ATLANTICA 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MATA ATLANTICA </dc:title>
  <dc:creator>Aluno18</dc:creator>
  <cp:lastModifiedBy>Aluno18</cp:lastModifiedBy>
  <cp:revision>6</cp:revision>
  <dcterms:created xsi:type="dcterms:W3CDTF">2017-09-03T16:06:38Z</dcterms:created>
  <dcterms:modified xsi:type="dcterms:W3CDTF">2017-09-03T16:53:13Z</dcterms:modified>
</cp:coreProperties>
</file>