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7ECF-83F2-442C-94CA-4647E8FD965F}" type="datetimeFigureOut">
              <a:rPr lang="pt-BR" smtClean="0"/>
              <a:pPr/>
              <a:t>10/9/2017</a:t>
            </a:fld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A70B-BDEB-48E2-A7F3-D23F2239AB1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7ECF-83F2-442C-94CA-4647E8FD965F}" type="datetimeFigureOut">
              <a:rPr lang="pt-BR" smtClean="0"/>
              <a:pPr/>
              <a:t>10/9/2017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A70B-BDEB-48E2-A7F3-D23F2239AB1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7ECF-83F2-442C-94CA-4647E8FD965F}" type="datetimeFigureOut">
              <a:rPr lang="pt-BR" smtClean="0"/>
              <a:pPr/>
              <a:t>10/9/2017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A70B-BDEB-48E2-A7F3-D23F2239AB1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7ECF-83F2-442C-94CA-4647E8FD965F}" type="datetimeFigureOut">
              <a:rPr lang="pt-BR" smtClean="0"/>
              <a:pPr/>
              <a:t>10/9/2017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A70B-BDEB-48E2-A7F3-D23F2239AB1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7ECF-83F2-442C-94CA-4647E8FD965F}" type="datetimeFigureOut">
              <a:rPr lang="pt-BR" smtClean="0"/>
              <a:pPr/>
              <a:t>10/9/2017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A70B-BDEB-48E2-A7F3-D23F2239AB1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7ECF-83F2-442C-94CA-4647E8FD965F}" type="datetimeFigureOut">
              <a:rPr lang="pt-BR" smtClean="0"/>
              <a:pPr/>
              <a:t>10/9/2017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A70B-BDEB-48E2-A7F3-D23F2239AB1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7ECF-83F2-442C-94CA-4647E8FD965F}" type="datetimeFigureOut">
              <a:rPr lang="pt-BR" smtClean="0"/>
              <a:pPr/>
              <a:t>10/9/2017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A70B-BDEB-48E2-A7F3-D23F2239AB1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7ECF-83F2-442C-94CA-4647E8FD965F}" type="datetimeFigureOut">
              <a:rPr lang="pt-BR" smtClean="0"/>
              <a:pPr/>
              <a:t>10/9/2017</a:t>
            </a:fld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9FA70B-BDEB-48E2-A7F3-D23F2239AB11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7ECF-83F2-442C-94CA-4647E8FD965F}" type="datetimeFigureOut">
              <a:rPr lang="pt-BR" smtClean="0"/>
              <a:pPr/>
              <a:t>10/9/2017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A70B-BDEB-48E2-A7F3-D23F2239AB1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7ECF-83F2-442C-94CA-4647E8FD965F}" type="datetimeFigureOut">
              <a:rPr lang="pt-BR" smtClean="0"/>
              <a:pPr/>
              <a:t>10/9/2017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E9FA70B-BDEB-48E2-A7F3-D23F2239AB1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8687ECF-83F2-442C-94CA-4647E8FD965F}" type="datetimeFigureOut">
              <a:rPr lang="pt-BR" smtClean="0"/>
              <a:pPr/>
              <a:t>10/9/2017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A70B-BDEB-48E2-A7F3-D23F2239AB1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8687ECF-83F2-442C-94CA-4647E8FD965F}" type="datetimeFigureOut">
              <a:rPr lang="pt-BR" smtClean="0"/>
              <a:pPr/>
              <a:t>10/9/2017</a:t>
            </a:fld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E9FA70B-BDEB-48E2-A7F3-D23F2239AB1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RESUMO GUARDIOES DA BIOSFERA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NOME:GIOVANA </a:t>
            </a:r>
          </a:p>
          <a:p>
            <a:endParaRPr lang="pt-BR" dirty="0" smtClean="0">
              <a:solidFill>
                <a:schemeClr val="bg1"/>
              </a:solidFill>
            </a:endParaRPr>
          </a:p>
          <a:p>
            <a:endParaRPr lang="pt-BR" dirty="0" smtClean="0">
              <a:solidFill>
                <a:schemeClr val="bg1"/>
              </a:solidFill>
            </a:endParaRPr>
          </a:p>
          <a:p>
            <a:endParaRPr lang="pt-B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800" dirty="0" smtClean="0"/>
              <a:t>A MATA ATLANTICA OCUPA AS COSTAS LESTE,SULDEESTE E SUL DO PAIS</a:t>
            </a:r>
            <a:endParaRPr lang="pt-BR" sz="1800" dirty="0"/>
          </a:p>
        </p:txBody>
      </p:sp>
      <p:pic>
        <p:nvPicPr>
          <p:cNvPr id="13314" name="Picture 2" descr="Mata Atlântica. Ao fundo, cidade do Rio de Janeiro. Foto: Dmitry V. Petrenko / Shutterstock.c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3116"/>
            <a:ext cx="8143932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63</TotalTime>
  <Words>16</Words>
  <Application>Microsoft Office PowerPoint</Application>
  <PresentationFormat>Apresentação na tela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Técnica</vt:lpstr>
      <vt:lpstr>RESUMO GUARDIOES DA BIOSFERA </vt:lpstr>
      <vt:lpstr>A MATA ATLANTICA OCUPA AS COSTAS LESTE,SULDEESTE E SUL DO PAIS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MATA ATLANTICA </dc:title>
  <dc:creator>Aluno18</dc:creator>
  <cp:lastModifiedBy>Aluno18</cp:lastModifiedBy>
  <cp:revision>9</cp:revision>
  <dcterms:created xsi:type="dcterms:W3CDTF">2017-09-03T16:06:38Z</dcterms:created>
  <dcterms:modified xsi:type="dcterms:W3CDTF">2017-09-10T16:51:58Z</dcterms:modified>
</cp:coreProperties>
</file>