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31E2B2-1F7F-4197-BB3C-2E51BFC77386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AE8ED2-4781-4B12-A8B6-09B88543593A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Higiene </a:t>
            </a:r>
            <a:endParaRPr lang="pt-B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saúde e a higiene é muito importante para ter um dia a dia </a:t>
            </a:r>
            <a:r>
              <a:rPr lang="pt-BR" dirty="0" err="1" smtClean="0"/>
              <a:t>saúdavel</a:t>
            </a:r>
            <a:r>
              <a:rPr lang="pt-BR" dirty="0" smtClean="0"/>
              <a:t> e a higiene também e muito importante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402" name="Picture 2" descr="Resultado de imagem para imagens  de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3362325" cy="2514600"/>
          </a:xfrm>
          <a:prstGeom prst="rect">
            <a:avLst/>
          </a:prstGeom>
          <a:noFill/>
        </p:spPr>
      </p:pic>
      <p:pic>
        <p:nvPicPr>
          <p:cNvPr id="102404" name="Picture 4" descr="Resultado de imagem para imagens  de higie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714488"/>
            <a:ext cx="38100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Aluno18</dc:creator>
  <cp:lastModifiedBy>Aluno18</cp:lastModifiedBy>
  <cp:revision>4</cp:revision>
  <dcterms:created xsi:type="dcterms:W3CDTF">2017-06-18T16:17:48Z</dcterms:created>
  <dcterms:modified xsi:type="dcterms:W3CDTF">2017-06-18T16:48:14Z</dcterms:modified>
</cp:coreProperties>
</file>