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118" autoAdjust="0"/>
    <p:restoredTop sz="94660"/>
  </p:normalViewPr>
  <p:slideViewPr>
    <p:cSldViewPr>
      <p:cViewPr varScale="1">
        <p:scale>
          <a:sx n="71" d="100"/>
          <a:sy n="71" d="100"/>
        </p:scale>
        <p:origin x="-11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5" name="Subtítu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1" name="Espaço Reservado para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A98F328-9C28-4852-819E-F24CD7736767}" type="datetimeFigureOut">
              <a:rPr lang="pt-BR" smtClean="0"/>
              <a:t>18/8/2017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EFF6525-F28C-41CF-9FBF-FC0412174084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98F328-9C28-4852-819E-F24CD7736767}" type="datetimeFigureOut">
              <a:rPr lang="pt-BR" smtClean="0"/>
              <a:t>18/8/2017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F6525-F28C-41CF-9FBF-FC04121740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A98F328-9C28-4852-819E-F24CD7736767}" type="datetimeFigureOut">
              <a:rPr lang="pt-BR" smtClean="0"/>
              <a:t>18/8/2017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EFF6525-F28C-41CF-9FBF-FC04121740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98F328-9C28-4852-819E-F24CD7736767}" type="datetimeFigureOut">
              <a:rPr lang="pt-BR" smtClean="0"/>
              <a:t>18/8/2017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F6525-F28C-41CF-9FBF-FC04121740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A98F328-9C28-4852-819E-F24CD7736767}" type="datetimeFigureOut">
              <a:rPr lang="pt-BR" smtClean="0"/>
              <a:t>18/8/2017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EFF6525-F28C-41CF-9FBF-FC0412174084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98F328-9C28-4852-819E-F24CD7736767}" type="datetimeFigureOut">
              <a:rPr lang="pt-BR" smtClean="0"/>
              <a:t>18/8/2017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F6525-F28C-41CF-9FBF-FC04121740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98F328-9C28-4852-819E-F24CD7736767}" type="datetimeFigureOut">
              <a:rPr lang="pt-BR" smtClean="0"/>
              <a:t>18/8/2017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F6525-F28C-41CF-9FBF-FC04121740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98F328-9C28-4852-819E-F24CD7736767}" type="datetimeFigureOut">
              <a:rPr lang="pt-BR" smtClean="0"/>
              <a:t>18/8/2017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F6525-F28C-41CF-9FBF-FC04121740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A98F328-9C28-4852-819E-F24CD7736767}" type="datetimeFigureOut">
              <a:rPr lang="pt-BR" smtClean="0"/>
              <a:t>18/8/2017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F6525-F28C-41CF-9FBF-FC04121740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98F328-9C28-4852-819E-F24CD7736767}" type="datetimeFigureOut">
              <a:rPr lang="pt-BR" smtClean="0"/>
              <a:t>18/8/2017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F6525-F28C-41CF-9FBF-FC04121740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98F328-9C28-4852-819E-F24CD7736767}" type="datetimeFigureOut">
              <a:rPr lang="pt-BR" smtClean="0"/>
              <a:t>18/8/2017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F6525-F28C-41CF-9FBF-FC0412174084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Imagem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Títu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1" name="Espaço Reservado para Tex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7" name="Espaço Reservado para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A98F328-9C28-4852-819E-F24CD7736767}" type="datetimeFigureOut">
              <a:rPr lang="pt-BR" smtClean="0"/>
              <a:t>18/8/2017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EFF6525-F28C-41CF-9FBF-FC041217408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70C0"/>
                </a:solidFill>
              </a:rPr>
              <a:t>Teste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7030A0"/>
                </a:solidFill>
              </a:rPr>
              <a:t>Primeira aula </a:t>
            </a:r>
            <a:endParaRPr lang="pt-BR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advTm="3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                   Paris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Arquivos de programas\Microsoft Office\MEDIA\CAGCAT10\j0157763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714480" y="2714620"/>
            <a:ext cx="4786346" cy="3500462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       </a:t>
            </a:r>
            <a:r>
              <a:rPr lang="pt-BR" dirty="0" err="1" smtClean="0"/>
              <a:t>pascoa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>
              <a:buNone/>
            </a:pPr>
            <a:endParaRPr lang="pt-BR" dirty="0"/>
          </a:p>
        </p:txBody>
      </p:sp>
      <p:pic>
        <p:nvPicPr>
          <p:cNvPr id="3074" name="Picture 2" descr="C:\Arquivos de programas\Microsoft Office\MEDIA\CAGCAT10\j030493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595066"/>
            <a:ext cx="4214842" cy="3405702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 Dia da bruxas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9416"/>
            <a:ext cx="7329510" cy="4846320"/>
          </a:xfrm>
        </p:spPr>
        <p:txBody>
          <a:bodyPr/>
          <a:lstStyle/>
          <a:p>
            <a:pPr>
              <a:buNone/>
            </a:pPr>
            <a:endParaRPr lang="pt-BR" dirty="0"/>
          </a:p>
        </p:txBody>
      </p:sp>
      <p:pic>
        <p:nvPicPr>
          <p:cNvPr id="4098" name="Picture 2" descr="C:\Arquivos de programas\Microsoft Office\MEDIA\CAGCAT10\j030549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686050"/>
            <a:ext cx="4214842" cy="3171842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       linda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122" name="Picture 2" descr="C:\Arquivos de programas\Microsoft Office\MEDIA\CAGCAT10\j033236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691536"/>
            <a:ext cx="4643470" cy="3023480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</TotalTime>
  <Words>13</Words>
  <Application>Microsoft Office PowerPoint</Application>
  <PresentationFormat>Apresentação na tela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Opulento</vt:lpstr>
      <vt:lpstr>Teste</vt:lpstr>
      <vt:lpstr>                   Paris</vt:lpstr>
      <vt:lpstr>                   pascoa </vt:lpstr>
      <vt:lpstr>             Dia da bruxas </vt:lpstr>
      <vt:lpstr>                   linda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Teste </dc:title>
  <dc:creator>Aluno02</dc:creator>
  <cp:lastModifiedBy>Aluno02</cp:lastModifiedBy>
  <cp:revision>5</cp:revision>
  <dcterms:created xsi:type="dcterms:W3CDTF">2017-08-18T13:57:21Z</dcterms:created>
  <dcterms:modified xsi:type="dcterms:W3CDTF">2017-08-18T14:36:01Z</dcterms:modified>
</cp:coreProperties>
</file>