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B381326-E2C2-490E-9E65-F8F4B74C9179}" type="datetimeFigureOut">
              <a:rPr lang="pt-BR" smtClean="0"/>
              <a:pPr/>
              <a:t>1/9/2017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Folclore</a:t>
            </a:r>
            <a:endParaRPr lang="pt-BR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7030A0"/>
                </a:solidFill>
              </a:rPr>
              <a:t>4 ano A  01/09</a:t>
            </a:r>
            <a:endParaRPr lang="pt-B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           Iara </a:t>
            </a:r>
            <a:endParaRPr lang="pt-BR" dirty="0"/>
          </a:p>
        </p:txBody>
      </p:sp>
      <p:sp>
        <p:nvSpPr>
          <p:cNvPr id="40962" name="AutoShape 2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64" name="AutoShape 4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66" name="AutoShape 6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68" name="AutoShape 8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70" name="AutoShape 10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72" name="AutoShape 12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74" name="AutoShape 14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76" name="AutoShape 16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78" name="AutoShape 18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0" name="AutoShape 20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2" name="AutoShape 22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4" name="AutoShape 24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6" name="AutoShape 26" descr="Resultado de imagem para i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88" name="AutoShape 28" descr="Resultado de imagem para serei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90" name="AutoShape 30" descr="Resultado de imagem para sereia iar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40992" name="AutoShape 32" descr="Resultado de imagem para boi ta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40994" name="Picture 34" descr="Resultado de imagem para vitoria reg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643182"/>
            <a:ext cx="4929222" cy="3500462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Boto cor de rosa </a:t>
            </a:r>
            <a:endParaRPr lang="pt-BR" dirty="0"/>
          </a:p>
        </p:txBody>
      </p:sp>
      <p:sp>
        <p:nvSpPr>
          <p:cNvPr id="39938" name="AutoShape 2" descr="Resultado de imagem para boto cor de ros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9940" name="AutoShape 4" descr="Resultado de imagem para boto cor de ros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9942" name="AutoShape 6" descr="Resultado de imagem para boto cor de ros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9944" name="Picture 8" descr="Resultado de imagem para boto cor de ro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643182"/>
            <a:ext cx="5786478" cy="3214710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          Bumba meu boi</a:t>
            </a:r>
            <a:endParaRPr lang="pt-BR" dirty="0"/>
          </a:p>
        </p:txBody>
      </p:sp>
      <p:sp>
        <p:nvSpPr>
          <p:cNvPr id="38914" name="AutoShape 2" descr="Resultado de imagem para cu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8916" name="AutoShape 4" descr="Resultado de imagem para saci pere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8918" name="AutoShape 6" descr="Resultado de imagem para saci pere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38920" name="AutoShape 8" descr="Resultado de imagem para folclo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38924" name="Picture 12" descr="Resultado de imagem para folclo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786058"/>
            <a:ext cx="4429156" cy="2519371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52</TotalTime>
  <Words>16</Words>
  <Application>Microsoft Office PowerPoint</Application>
  <PresentationFormat>Apresentação na tela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Opulento</vt:lpstr>
      <vt:lpstr>Folclore</vt:lpstr>
      <vt:lpstr>                     Iara </vt:lpstr>
      <vt:lpstr>        Boto cor de rosa </vt:lpstr>
      <vt:lpstr>          Bumba meu boi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Aluno02</cp:lastModifiedBy>
  <cp:revision>7</cp:revision>
  <dcterms:created xsi:type="dcterms:W3CDTF">2017-08-21T11:13:20Z</dcterms:created>
  <dcterms:modified xsi:type="dcterms:W3CDTF">2017-09-01T14:31:15Z</dcterms:modified>
</cp:coreProperties>
</file>