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14/9/2017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70C0"/>
                </a:solidFill>
              </a:rPr>
              <a:t>Heloisa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714412" y="3786190"/>
            <a:ext cx="9144064" cy="1958504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ANIMAIS FOFOS 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7242048" cy="857232"/>
          </a:xfrm>
        </p:spPr>
        <p:txBody>
          <a:bodyPr/>
          <a:lstStyle/>
          <a:p>
            <a:r>
              <a:rPr lang="pt-BR" dirty="0" smtClean="0"/>
              <a:t>                  COELHO</a:t>
            </a:r>
            <a:endParaRPr lang="pt-BR" dirty="0"/>
          </a:p>
        </p:txBody>
      </p:sp>
      <p:sp>
        <p:nvSpPr>
          <p:cNvPr id="14338" name="AutoShape 2" descr="Resultado de imagem para COEL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340" name="AutoShape 4" descr="Resultado de imagem para COEL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342" name="AutoShape 6" descr="Resultado de imagem para COELH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4344" name="Picture 8" descr="Resultado de imagem para coelhos 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00240"/>
            <a:ext cx="4500594" cy="3286148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CACHORRO</a:t>
            </a:r>
            <a:endParaRPr lang="pt-BR" dirty="0"/>
          </a:p>
        </p:txBody>
      </p:sp>
      <p:pic>
        <p:nvPicPr>
          <p:cNvPr id="15362" name="Picture 2" descr="Resultado de imagem para animais fof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928934"/>
            <a:ext cx="4572032" cy="2643206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GATO</a:t>
            </a:r>
            <a:endParaRPr lang="pt-BR" dirty="0"/>
          </a:p>
        </p:txBody>
      </p:sp>
      <p:sp>
        <p:nvSpPr>
          <p:cNvPr id="16386" name="AutoShape 2" descr="Resultado de imagem para animais fof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388" name="AutoShape 4" descr="Resultado de imagem para animais fof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390" name="AutoShape 6" descr="Resultado de imagem para animais fof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6392" name="Picture 8" descr="Resultado de imagem para animais fof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00372"/>
            <a:ext cx="3714776" cy="2714644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SURICATO</a:t>
            </a:r>
            <a:endParaRPr lang="pt-BR" dirty="0"/>
          </a:p>
        </p:txBody>
      </p:sp>
      <p:pic>
        <p:nvPicPr>
          <p:cNvPr id="19458" name="Picture 2" descr="Resultado de imagem para SURICA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928934"/>
            <a:ext cx="4143404" cy="2714644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PINGUIN</a:t>
            </a:r>
            <a:endParaRPr lang="pt-BR" dirty="0"/>
          </a:p>
        </p:txBody>
      </p:sp>
      <p:sp>
        <p:nvSpPr>
          <p:cNvPr id="21506" name="AutoShape 2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08" name="AutoShape 4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0" name="AutoShape 6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2" name="AutoShape 8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4" name="AutoShape 10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6" name="AutoShape 12" descr="Resultado de imagem para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518" name="Picture 14" descr="Resultado de imagem para PINGU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496"/>
            <a:ext cx="4000528" cy="2571768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0"/>
            <a:ext cx="7242048" cy="785794"/>
          </a:xfrm>
        </p:spPr>
        <p:txBody>
          <a:bodyPr>
            <a:normAutofit/>
          </a:bodyPr>
          <a:lstStyle/>
          <a:p>
            <a:r>
              <a:rPr lang="pt-BR" dirty="0" smtClean="0"/>
              <a:t>                  PANDA</a:t>
            </a:r>
            <a:endParaRPr lang="pt-BR" dirty="0"/>
          </a:p>
        </p:txBody>
      </p:sp>
      <p:pic>
        <p:nvPicPr>
          <p:cNvPr id="17410" name="Picture 2" descr="Resultado de imagem para PANDA BE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85992"/>
            <a:ext cx="4357718" cy="386716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HAMSTER</a:t>
            </a:r>
            <a:endParaRPr lang="pt-BR" dirty="0"/>
          </a:p>
        </p:txBody>
      </p:sp>
      <p:sp>
        <p:nvSpPr>
          <p:cNvPr id="18434" name="AutoShape 2" descr="Resultado de imagem para pastor alemão filho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36" name="AutoShape 4" descr="Resultado de imagem para pastor alemão filho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38" name="AutoShape 6" descr="Resultado de imagem para pastor alemão filho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40" name="AutoShape 8" descr="Resultado de imagem para HAMS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42" name="AutoShape 10" descr="Resultado de imagem para HAMS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444" name="AutoShape 12" descr="Resultado de imagem para HAMS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8446" name="Picture 14" descr="Resultado de imagem para HAM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00372"/>
            <a:ext cx="5072098" cy="2928958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93</TotalTime>
  <Words>17</Words>
  <Application>Microsoft Office PowerPoint</Application>
  <PresentationFormat>Apresentação na tela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Opulento</vt:lpstr>
      <vt:lpstr>Heloisa</vt:lpstr>
      <vt:lpstr>                  COELHO</vt:lpstr>
      <vt:lpstr>               CACHORRO</vt:lpstr>
      <vt:lpstr>                    GATO</vt:lpstr>
      <vt:lpstr>                SURICATO</vt:lpstr>
      <vt:lpstr>                PINGUIN</vt:lpstr>
      <vt:lpstr>                  PANDA</vt:lpstr>
      <vt:lpstr>                HAMSTER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Aluno02</cp:lastModifiedBy>
  <cp:revision>13</cp:revision>
  <dcterms:created xsi:type="dcterms:W3CDTF">2017-08-21T11:13:20Z</dcterms:created>
  <dcterms:modified xsi:type="dcterms:W3CDTF">2017-09-14T11:47:14Z</dcterms:modified>
</cp:coreProperties>
</file>