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3" r:id="rId6"/>
    <p:sldId id="264" r:id="rId7"/>
    <p:sldId id="260" r:id="rId8"/>
    <p:sldId id="261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B381326-E2C2-490E-9E65-F8F4B74C9179}" type="datetimeFigureOut">
              <a:rPr lang="pt-BR" smtClean="0"/>
              <a:pPr/>
              <a:t>14/9/2017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0070C0"/>
                </a:solidFill>
              </a:rPr>
              <a:t>Heloisa</a:t>
            </a:r>
            <a:endParaRPr lang="pt-BR" dirty="0">
              <a:solidFill>
                <a:srgbClr val="0070C0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-714412" y="3786190"/>
            <a:ext cx="9144064" cy="1958504"/>
          </a:xfrm>
        </p:spPr>
        <p:txBody>
          <a:bodyPr/>
          <a:lstStyle/>
          <a:p>
            <a:r>
              <a:rPr lang="pt-BR" dirty="0" smtClean="0">
                <a:solidFill>
                  <a:srgbClr val="FF0000"/>
                </a:solidFill>
              </a:rPr>
              <a:t>ANIMAIS FOFOS 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7242048" cy="857232"/>
          </a:xfrm>
        </p:spPr>
        <p:txBody>
          <a:bodyPr/>
          <a:lstStyle/>
          <a:p>
            <a:r>
              <a:rPr lang="pt-BR" dirty="0" smtClean="0"/>
              <a:t>                  COELHO</a:t>
            </a:r>
            <a:endParaRPr lang="pt-BR" dirty="0"/>
          </a:p>
        </p:txBody>
      </p:sp>
      <p:sp>
        <p:nvSpPr>
          <p:cNvPr id="14338" name="AutoShape 2" descr="Resultado de imagem para COELH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340" name="AutoShape 4" descr="Resultado de imagem para COELH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4342" name="AutoShape 6" descr="Resultado de imagem para COELH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4344" name="Picture 8" descr="Resultado de imagem para coelhos  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000240"/>
            <a:ext cx="4500594" cy="3286148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CACHORRO</a:t>
            </a:r>
            <a:endParaRPr lang="pt-BR" dirty="0"/>
          </a:p>
        </p:txBody>
      </p:sp>
      <p:pic>
        <p:nvPicPr>
          <p:cNvPr id="15362" name="Picture 2" descr="Resultado de imagem para animais fof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2928934"/>
            <a:ext cx="4572032" cy="2643206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    GATO</a:t>
            </a:r>
            <a:endParaRPr lang="pt-BR" dirty="0"/>
          </a:p>
        </p:txBody>
      </p:sp>
      <p:sp>
        <p:nvSpPr>
          <p:cNvPr id="16386" name="AutoShape 2" descr="Resultado de imagem para animais fof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88" name="AutoShape 4" descr="Resultado de imagem para animais fof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90" name="AutoShape 6" descr="Resultado de imagem para animais fofo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6392" name="Picture 8" descr="Resultado de imagem para animais fofo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3000372"/>
            <a:ext cx="3714776" cy="2714644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SURICATO</a:t>
            </a:r>
            <a:endParaRPr lang="pt-BR" dirty="0"/>
          </a:p>
        </p:txBody>
      </p:sp>
      <p:pic>
        <p:nvPicPr>
          <p:cNvPr id="19458" name="Picture 2" descr="Resultado de imagem para SURICAT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2928934"/>
            <a:ext cx="4143404" cy="2714644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PINGUIN</a:t>
            </a:r>
            <a:endParaRPr lang="pt-BR" dirty="0"/>
          </a:p>
        </p:txBody>
      </p:sp>
      <p:sp>
        <p:nvSpPr>
          <p:cNvPr id="21506" name="AutoShape 2" descr="Resultado de imagem para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08" name="AutoShape 4" descr="Resultado de imagem para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0" name="AutoShape 6" descr="Resultado de imagem para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2" name="AutoShape 8" descr="Resultado de imagem para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4" name="AutoShape 10" descr="Resultado de imagem para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21516" name="AutoShape 12" descr="Resultado de imagem para PINGUI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518" name="Picture 14" descr="Resultado de imagem para PINGUI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1670" y="2857496"/>
            <a:ext cx="4000528" cy="2571768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14348" y="0"/>
            <a:ext cx="7242048" cy="785794"/>
          </a:xfrm>
        </p:spPr>
        <p:txBody>
          <a:bodyPr>
            <a:normAutofit/>
          </a:bodyPr>
          <a:lstStyle/>
          <a:p>
            <a:r>
              <a:rPr lang="pt-BR" dirty="0" smtClean="0"/>
              <a:t>                  PANDA</a:t>
            </a:r>
            <a:endParaRPr lang="pt-BR" dirty="0"/>
          </a:p>
        </p:txBody>
      </p:sp>
      <p:pic>
        <p:nvPicPr>
          <p:cNvPr id="17410" name="Picture 2" descr="Resultado de imagem para PANDA BEB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285992"/>
            <a:ext cx="4357718" cy="3867160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                HAMSTER</a:t>
            </a:r>
            <a:endParaRPr lang="pt-BR" dirty="0"/>
          </a:p>
        </p:txBody>
      </p:sp>
      <p:sp>
        <p:nvSpPr>
          <p:cNvPr id="18434" name="AutoShape 2" descr="Resultado de imagem para pastor alemão filho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36" name="AutoShape 4" descr="Resultado de imagem para pastor alemão filho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38" name="AutoShape 6" descr="Resultado de imagem para pastor alemão filhot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40" name="AutoShape 8" descr="Resultado de imagem para HAMS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42" name="AutoShape 10" descr="Resultado de imagem para HAMS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8444" name="AutoShape 12" descr="Resultado de imagem para HAMST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8446" name="Picture 14" descr="Resultado de imagem para HAM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3000372"/>
            <a:ext cx="5072098" cy="2928958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17</Words>
  <Application>Microsoft Office PowerPoint</Application>
  <PresentationFormat>Apresentação na tela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Opulento</vt:lpstr>
      <vt:lpstr>Heloisa</vt:lpstr>
      <vt:lpstr>                  COELHO</vt:lpstr>
      <vt:lpstr>               CACHORRO</vt:lpstr>
      <vt:lpstr>                    GATO</vt:lpstr>
      <vt:lpstr>                SURICATO</vt:lpstr>
      <vt:lpstr>                PINGUIN</vt:lpstr>
      <vt:lpstr>                  PANDA</vt:lpstr>
      <vt:lpstr>                HAMSTER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Aluno02</cp:lastModifiedBy>
  <cp:revision>13</cp:revision>
  <dcterms:created xsi:type="dcterms:W3CDTF">2017-08-21T11:13:20Z</dcterms:created>
  <dcterms:modified xsi:type="dcterms:W3CDTF">2017-09-14T11:47:14Z</dcterms:modified>
</cp:coreProperties>
</file>