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8446" autoAdjust="0"/>
    <p:restoredTop sz="94660"/>
  </p:normalViewPr>
  <p:slideViewPr>
    <p:cSldViewPr>
      <p:cViewPr varScale="1">
        <p:scale>
          <a:sx n="97" d="100"/>
          <a:sy n="97" d="100"/>
        </p:scale>
        <p:origin x="-11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7030A0"/>
                </a:solidFill>
              </a:rPr>
              <a:t>Folclore</a:t>
            </a:r>
            <a:endParaRPr lang="pt-B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Tm="2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Iara</a:t>
            </a:r>
            <a:endParaRPr lang="pt-BR" dirty="0"/>
          </a:p>
        </p:txBody>
      </p:sp>
      <p:sp>
        <p:nvSpPr>
          <p:cNvPr id="20482" name="AutoShape 2" descr="Resultado de imagem para folclore brasileiro ia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484" name="Picture 4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643050"/>
            <a:ext cx="4357718" cy="4286280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Mula sem cabeça</a:t>
            </a:r>
            <a:endParaRPr lang="pt-BR" dirty="0"/>
          </a:p>
        </p:txBody>
      </p:sp>
      <p:pic>
        <p:nvPicPr>
          <p:cNvPr id="21506" name="Picture 2" descr="Resultado de imagem para folclore brasileiro mula sem cabeç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928802"/>
            <a:ext cx="4500594" cy="4000528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Saci </a:t>
            </a:r>
            <a:r>
              <a:rPr lang="pt-BR" dirty="0" err="1" smtClean="0"/>
              <a:t>Pêrere</a:t>
            </a:r>
            <a:endParaRPr lang="pt-BR" dirty="0"/>
          </a:p>
        </p:txBody>
      </p:sp>
      <p:pic>
        <p:nvPicPr>
          <p:cNvPr id="22532" name="Picture 4" descr="Resultado de imagem para folclore brasileiro saci pere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428868"/>
            <a:ext cx="3214710" cy="3214710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Curupira</a:t>
            </a:r>
            <a:endParaRPr lang="pt-BR" dirty="0"/>
          </a:p>
        </p:txBody>
      </p:sp>
      <p:sp>
        <p:nvSpPr>
          <p:cNvPr id="24578" name="AutoShape 2" descr="Resultado de imagem para folclore brasileiro curupi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580" name="AutoShape 4" descr="Resultado de imagem para folclore brasileiro curupi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4582" name="Picture 6" descr="Resultado de imagem para folclore brasileiro curupi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57364"/>
            <a:ext cx="7143750" cy="4762500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Turma do Folclore</a:t>
            </a:r>
            <a:endParaRPr lang="pt-BR" dirty="0"/>
          </a:p>
        </p:txBody>
      </p:sp>
      <p:pic>
        <p:nvPicPr>
          <p:cNvPr id="25602" name="Picture 2" descr="Resultado de imagem para folclore brasileiro turma do folclo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85926"/>
            <a:ext cx="5715000" cy="4319574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</TotalTime>
  <Words>11</Words>
  <Application>Microsoft Office PowerPoint</Application>
  <PresentationFormat>Apresentação na tela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Opulento</vt:lpstr>
      <vt:lpstr>Folclore</vt:lpstr>
      <vt:lpstr>Iara</vt:lpstr>
      <vt:lpstr>Mula sem cabeça</vt:lpstr>
      <vt:lpstr>Saci Pêrere</vt:lpstr>
      <vt:lpstr>Curupira</vt:lpstr>
      <vt:lpstr>Turma do Folclore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Aluno04</cp:lastModifiedBy>
  <cp:revision>7</cp:revision>
  <dcterms:created xsi:type="dcterms:W3CDTF">2017-08-21T11:13:20Z</dcterms:created>
  <dcterms:modified xsi:type="dcterms:W3CDTF">2017-09-01T14:30:28Z</dcterms:modified>
</cp:coreProperties>
</file>