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8446" autoAdjust="0"/>
    <p:restoredTop sz="94660"/>
  </p:normalViewPr>
  <p:slideViewPr>
    <p:cSldViewPr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Folclore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2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Iara</a:t>
            </a:r>
            <a:endParaRPr lang="pt-BR" dirty="0"/>
          </a:p>
        </p:txBody>
      </p:sp>
      <p:sp>
        <p:nvSpPr>
          <p:cNvPr id="20482" name="AutoShape 2" descr="Resultado de imagem para folclore brasileiro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484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43050"/>
            <a:ext cx="4357718" cy="428628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Mula sem cabeça</a:t>
            </a:r>
            <a:endParaRPr lang="pt-BR" dirty="0"/>
          </a:p>
        </p:txBody>
      </p:sp>
      <p:pic>
        <p:nvPicPr>
          <p:cNvPr id="21506" name="Picture 2" descr="Resultado de imagem para folclore brasileiro mula sem cabeç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928802"/>
            <a:ext cx="4500594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Saci </a:t>
            </a:r>
            <a:r>
              <a:rPr lang="pt-BR" dirty="0" err="1" smtClean="0"/>
              <a:t>Pêrere</a:t>
            </a:r>
            <a:endParaRPr lang="pt-BR" dirty="0"/>
          </a:p>
        </p:txBody>
      </p:sp>
      <p:pic>
        <p:nvPicPr>
          <p:cNvPr id="22532" name="Picture 4" descr="Resultado de imagem para folclore brasileiro saci per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428868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Curupira</a:t>
            </a:r>
            <a:endParaRPr lang="pt-BR" dirty="0"/>
          </a:p>
        </p:txBody>
      </p:sp>
      <p:sp>
        <p:nvSpPr>
          <p:cNvPr id="24578" name="AutoShape 2" descr="Resultado de imagem para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580" name="AutoShape 4" descr="Resultado de imagem para folclore brasileiro curup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4582" name="Picture 6" descr="Resultado de imagem para folclore brasileiro curupi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7143750" cy="476250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Turma do Folclore</a:t>
            </a:r>
            <a:endParaRPr lang="pt-BR" dirty="0"/>
          </a:p>
        </p:txBody>
      </p:sp>
      <p:pic>
        <p:nvPicPr>
          <p:cNvPr id="25602" name="Picture 2" descr="Resultado de imagem para folclore brasileiro turma do folclo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5715000" cy="4319574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</TotalTime>
  <Words>11</Words>
  <Application>Microsoft Office PowerPoint</Application>
  <PresentationFormat>Apresentação na tela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Opulento</vt:lpstr>
      <vt:lpstr>Folclore</vt:lpstr>
      <vt:lpstr>Iara</vt:lpstr>
      <vt:lpstr>Mula sem cabeça</vt:lpstr>
      <vt:lpstr>Saci Pêrere</vt:lpstr>
      <vt:lpstr>Curupira</vt:lpstr>
      <vt:lpstr>Turma do Folclore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Aluno04</cp:lastModifiedBy>
  <cp:revision>7</cp:revision>
  <dcterms:created xsi:type="dcterms:W3CDTF">2017-08-21T11:13:20Z</dcterms:created>
  <dcterms:modified xsi:type="dcterms:W3CDTF">2017-09-01T14:30:28Z</dcterms:modified>
</cp:coreProperties>
</file>