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4D066-70A7-49ED-A209-49023E15EB01}" type="datetimeFigureOut">
              <a:rPr lang="pt-BR" smtClean="0"/>
              <a:t>21/08/2017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EF70-BC0D-4E27-9E8A-95DD9E7C6F75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10" name="Retângulo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4D066-70A7-49ED-A209-49023E15EB01}" type="datetimeFigureOut">
              <a:rPr lang="pt-BR" smtClean="0"/>
              <a:t>21/08/2017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EF70-BC0D-4E27-9E8A-95DD9E7C6F75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4D066-70A7-49ED-A209-49023E15EB01}" type="datetimeFigureOut">
              <a:rPr lang="pt-BR" smtClean="0"/>
              <a:t>21/08/2017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EF70-BC0D-4E27-9E8A-95DD9E7C6F75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4D066-70A7-49ED-A209-49023E15EB01}" type="datetimeFigureOut">
              <a:rPr lang="pt-BR" smtClean="0"/>
              <a:t>21/08/2017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EF70-BC0D-4E27-9E8A-95DD9E7C6F75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4D066-70A7-49ED-A209-49023E15EB01}" type="datetimeFigureOut">
              <a:rPr lang="pt-BR" smtClean="0"/>
              <a:t>21/08/2017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EF70-BC0D-4E27-9E8A-95DD9E7C6F75}" type="slidenum">
              <a:rPr lang="pt-BR" smtClean="0"/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4D066-70A7-49ED-A209-49023E15EB01}" type="datetimeFigureOut">
              <a:rPr lang="pt-BR" smtClean="0"/>
              <a:t>21/08/2017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EF70-BC0D-4E27-9E8A-95DD9E7C6F75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4D066-70A7-49ED-A209-49023E15EB01}" type="datetimeFigureOut">
              <a:rPr lang="pt-BR" smtClean="0"/>
              <a:t>21/08/2017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EF70-BC0D-4E27-9E8A-95DD9E7C6F75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4D066-70A7-49ED-A209-49023E15EB01}" type="datetimeFigureOut">
              <a:rPr lang="pt-BR" smtClean="0"/>
              <a:t>21/08/2017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EF70-BC0D-4E27-9E8A-95DD9E7C6F75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4D066-70A7-49ED-A209-49023E15EB01}" type="datetimeFigureOut">
              <a:rPr lang="pt-BR" smtClean="0"/>
              <a:t>21/08/2017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EF70-BC0D-4E27-9E8A-95DD9E7C6F75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4D066-70A7-49ED-A209-49023E15EB01}" type="datetimeFigureOut">
              <a:rPr lang="pt-BR" smtClean="0"/>
              <a:t>21/08/2017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EF70-BC0D-4E27-9E8A-95DD9E7C6F75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12" name="Retângulo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F274D066-70A7-49ED-A209-49023E15EB01}" type="datetimeFigureOut">
              <a:rPr lang="pt-BR" smtClean="0"/>
              <a:t>21/08/2017</a:t>
            </a:fld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A3D3EF70-BC0D-4E27-9E8A-95DD9E7C6F75}" type="slidenum">
              <a:rPr lang="pt-BR" smtClean="0"/>
              <a:t>‹nº›</a:t>
            </a:fld>
            <a:endParaRPr lang="pt-B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tângulo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274D066-70A7-49ED-A209-49023E15EB01}" type="datetimeFigureOut">
              <a:rPr lang="pt-BR" smtClean="0"/>
              <a:t>21/08/2017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3D3EF70-BC0D-4E27-9E8A-95DD9E7C6F75}" type="slidenum">
              <a:rPr lang="pt-BR" smtClean="0"/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Mata </a:t>
            </a:r>
            <a:r>
              <a:rPr lang="pt-BR" dirty="0" err="1" smtClean="0"/>
              <a:t>Atlantica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14282" y="285728"/>
            <a:ext cx="7854696" cy="2700794"/>
          </a:xfrm>
        </p:spPr>
        <p:txBody>
          <a:bodyPr/>
          <a:lstStyle/>
          <a:p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 Mata </a:t>
            </a:r>
            <a:r>
              <a:rPr lang="pt-BR" dirty="0" err="1" smtClean="0"/>
              <a:t>Atlantica</a:t>
            </a:r>
            <a:r>
              <a:rPr lang="pt-BR" dirty="0" smtClean="0"/>
              <a:t> é um lugar lindo</a:t>
            </a:r>
            <a:endParaRPr lang="pt-BR" dirty="0"/>
          </a:p>
        </p:txBody>
      </p:sp>
      <p:pic>
        <p:nvPicPr>
          <p:cNvPr id="1026" name="Picture 2" descr="Resultado de imagem para a cultura da mata atlantic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500306"/>
            <a:ext cx="6572296" cy="38537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Os animais da Mata </a:t>
            </a:r>
            <a:r>
              <a:rPr lang="pt-BR" dirty="0" err="1" smtClean="0"/>
              <a:t>Atlantica</a:t>
            </a:r>
            <a:r>
              <a:rPr lang="pt-BR" dirty="0" smtClean="0"/>
              <a:t> são sensacionais</a:t>
            </a:r>
            <a:endParaRPr lang="pt-BR" dirty="0"/>
          </a:p>
        </p:txBody>
      </p:sp>
      <p:pic>
        <p:nvPicPr>
          <p:cNvPr id="31746" name="Picture 2" descr="Imagem relaciona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928802"/>
            <a:ext cx="6096000" cy="41148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Os frutos da Mata </a:t>
            </a:r>
            <a:r>
              <a:rPr lang="pt-BR" dirty="0" err="1" smtClean="0"/>
              <a:t>Atlantica</a:t>
            </a:r>
            <a:endParaRPr lang="pt-BR" dirty="0"/>
          </a:p>
        </p:txBody>
      </p:sp>
      <p:pic>
        <p:nvPicPr>
          <p:cNvPr id="45058" name="Picture 2" descr="Resultado de imagem para os frutos da mata atlantic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2357430"/>
            <a:ext cx="4762500" cy="35718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Os frutos </a:t>
            </a:r>
            <a:r>
              <a:rPr lang="pt-BR" dirty="0" err="1" smtClean="0"/>
              <a:t>tipicos</a:t>
            </a:r>
            <a:r>
              <a:rPr lang="pt-BR" dirty="0" smtClean="0"/>
              <a:t> da Mata </a:t>
            </a:r>
            <a:r>
              <a:rPr lang="pt-BR" smtClean="0"/>
              <a:t>Atlantica</a:t>
            </a:r>
            <a:endParaRPr lang="pt-BR" dirty="0"/>
          </a:p>
        </p:txBody>
      </p:sp>
      <p:pic>
        <p:nvPicPr>
          <p:cNvPr id="46082" name="Picture 2" descr="Imagem relaciona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588578"/>
            <a:ext cx="7500990" cy="49836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ódulo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ó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66</TotalTime>
  <Words>27</Words>
  <Application>Microsoft Office PowerPoint</Application>
  <PresentationFormat>Apresentação na tela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Módulo</vt:lpstr>
      <vt:lpstr>Mata Atlantica</vt:lpstr>
      <vt:lpstr>A Mata Atlantica é um lugar lindo</vt:lpstr>
      <vt:lpstr>Os animais da Mata Atlantica são sensacionais</vt:lpstr>
      <vt:lpstr>Os frutos da Mata Atlantica</vt:lpstr>
      <vt:lpstr>Os frutos tipicos da Mata Atlantica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Mata Atlantica</dc:title>
  <dc:creator>Aluno01</dc:creator>
  <cp:lastModifiedBy>Aluno01</cp:lastModifiedBy>
  <cp:revision>7</cp:revision>
  <dcterms:created xsi:type="dcterms:W3CDTF">2017-08-21T16:13:31Z</dcterms:created>
  <dcterms:modified xsi:type="dcterms:W3CDTF">2017-08-21T17:19:33Z</dcterms:modified>
</cp:coreProperties>
</file>