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74D066-70A7-49ED-A209-49023E15EB01}" type="datetimeFigureOut">
              <a:rPr lang="pt-BR" smtClean="0"/>
              <a:pPr/>
              <a:t>28/08/2017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D3EF70-BC0D-4E27-9E8A-95DD9E7C6F75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2071678"/>
            <a:ext cx="8077200" cy="125673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                  Biomas  brasileiros</a:t>
            </a:r>
            <a:endParaRPr lang="pt-B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3400" y="1785926"/>
            <a:ext cx="7851648" cy="14144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3400" y="1500174"/>
            <a:ext cx="7851648" cy="1700226"/>
          </a:xfrm>
        </p:spPr>
        <p:txBody>
          <a:bodyPr/>
          <a:lstStyle/>
          <a:p>
            <a:r>
              <a:rPr lang="pt-BR" dirty="0" err="1" smtClean="0"/>
              <a:t>Grardiões</a:t>
            </a:r>
            <a:r>
              <a:rPr lang="pt-BR" dirty="0" smtClean="0"/>
              <a:t> da Biosfera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Ana </a:t>
            </a:r>
            <a:r>
              <a:rPr lang="pt-BR" dirty="0" err="1" smtClean="0"/>
              <a:t>L</a:t>
            </a:r>
            <a:r>
              <a:rPr lang="pt-BR" dirty="0" err="1" smtClean="0"/>
              <a:t>ivia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Grardiões</a:t>
            </a:r>
            <a:r>
              <a:rPr lang="pt-BR" dirty="0" smtClean="0"/>
              <a:t> da Biosfera</a:t>
            </a:r>
            <a:endParaRPr lang="pt-BR" dirty="0"/>
          </a:p>
        </p:txBody>
      </p:sp>
      <p:pic>
        <p:nvPicPr>
          <p:cNvPr id="1026" name="Picture 2" descr="Resultado de imagem para guardiões da biosf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9353" y="2082439"/>
            <a:ext cx="6360167" cy="4061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Grardiões</a:t>
            </a:r>
            <a:r>
              <a:rPr lang="pt-BR" dirty="0" smtClean="0"/>
              <a:t> da </a:t>
            </a:r>
            <a:r>
              <a:rPr lang="pt-BR" dirty="0" err="1" smtClean="0"/>
              <a:t>Bioesfera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desenho mostra a preservação da Mata Atlântica  fala </a:t>
            </a:r>
            <a:r>
              <a:rPr lang="pt-BR" dirty="0" err="1" smtClean="0"/>
              <a:t>tambem</a:t>
            </a:r>
            <a:r>
              <a:rPr lang="pt-BR" dirty="0" smtClean="0"/>
              <a:t> muito sobre as </a:t>
            </a:r>
            <a:r>
              <a:rPr lang="pt-BR" dirty="0" err="1" smtClean="0"/>
              <a:t>caracteristicas</a:t>
            </a:r>
            <a:r>
              <a:rPr lang="pt-BR" dirty="0" smtClean="0"/>
              <a:t>  da flora e </a:t>
            </a:r>
            <a:r>
              <a:rPr lang="pt-BR" smtClean="0"/>
              <a:t>a fauna </a:t>
            </a:r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33</Words>
  <Application>Microsoft Office PowerPoint</Application>
  <PresentationFormat>Apresentação na tela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Fluxo</vt:lpstr>
      <vt:lpstr>Slide 1</vt:lpstr>
      <vt:lpstr> </vt:lpstr>
      <vt:lpstr>Slide 3</vt:lpstr>
      <vt:lpstr>Grardiões da Biosfera</vt:lpstr>
      <vt:lpstr>Grardiões da Biosfera</vt:lpstr>
      <vt:lpstr>Grardiões da Bioesfera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Atlantica</dc:title>
  <dc:creator>Aluno01</dc:creator>
  <cp:lastModifiedBy>Aluno01</cp:lastModifiedBy>
  <cp:revision>10</cp:revision>
  <dcterms:created xsi:type="dcterms:W3CDTF">2017-08-21T16:13:31Z</dcterms:created>
  <dcterms:modified xsi:type="dcterms:W3CDTF">2017-08-28T16:54:46Z</dcterms:modified>
</cp:coreProperties>
</file>