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48" autoAdjust="0"/>
    <p:restoredTop sz="94624" autoAdjust="0"/>
  </p:normalViewPr>
  <p:slideViewPr>
    <p:cSldViewPr>
      <p:cViewPr varScale="1">
        <p:scale>
          <a:sx n="59" d="100"/>
          <a:sy n="59" d="100"/>
        </p:scale>
        <p:origin x="-96" y="-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27/08/2007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27/08/2007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27/08/2007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27/08/2007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27/08/2007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27/08/2007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27/08/2007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27/08/2007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27/08/2007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27/08/2007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27/08/2007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B381326-E2C2-490E-9E65-F8F4B74C9179}" type="datetimeFigureOut">
              <a:rPr lang="pt-BR" smtClean="0"/>
              <a:pPr/>
              <a:t>27/08/2007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Família VALIO E FERRAZ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5786" y="2571744"/>
            <a:ext cx="7500990" cy="4286256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5125" name="Picture 5" descr="C:\Users\Aluno11\AppData\Local\Microsoft\Windows\Temporary Internet Files\Content.IE5\D50PC21L\Familia-ideal-em-proverbios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57222" y="2500306"/>
            <a:ext cx="9144000" cy="4357694"/>
          </a:xfrm>
          <a:prstGeom prst="rect">
            <a:avLst/>
          </a:prstGeom>
          <a:noFill/>
        </p:spPr>
      </p:pic>
    </p:spTree>
  </p:cSld>
  <p:clrMapOvr>
    <a:masterClrMapping/>
  </p:clrMapOvr>
  <p:transition advTm="4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AMOR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6146" name="Picture 2" descr="C:\Program Files\Microsoft Office\MEDIA\CAGCAT10\j0230876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357430"/>
            <a:ext cx="8215370" cy="45005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TRABALHO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7173" name="Picture 5" descr="C:\Program Files\Microsoft Office\MEDIA\CAGCAT10\j023301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500306"/>
            <a:ext cx="8929718" cy="4357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COMPUTATORES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571604" y="2643182"/>
            <a:ext cx="7086600" cy="1571636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8195" name="Picture 3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285992"/>
            <a:ext cx="8929718" cy="4357693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62</TotalTime>
  <Words>7</Words>
  <Application>Microsoft Office PowerPoint</Application>
  <PresentationFormat>Apresentação na tela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Ápice</vt:lpstr>
      <vt:lpstr>Família VALIO E FERRAZ</vt:lpstr>
      <vt:lpstr>AMOR</vt:lpstr>
      <vt:lpstr>TRABALHO</vt:lpstr>
      <vt:lpstr>COMPUTATORES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Rafael da Silva</dc:title>
  <dc:creator>Aluno01</dc:creator>
  <cp:lastModifiedBy>Aluno11</cp:lastModifiedBy>
  <cp:revision>8</cp:revision>
  <dcterms:created xsi:type="dcterms:W3CDTF">2017-08-21T11:13:20Z</dcterms:created>
  <dcterms:modified xsi:type="dcterms:W3CDTF">2007-08-27T11:47:59Z</dcterms:modified>
</cp:coreProperties>
</file>