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48" autoAdjust="0"/>
    <p:restoredTop sz="94624" autoAdjust="0"/>
  </p:normalViewPr>
  <p:slideViewPr>
    <p:cSldViewPr>
      <p:cViewPr varScale="1">
        <p:scale>
          <a:sx n="59" d="100"/>
          <a:sy n="59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 VALIO E FERRAZ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5786" y="2571744"/>
            <a:ext cx="7500990" cy="428625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125" name="Picture 5" descr="C:\Users\Aluno11\AppData\Local\Microsoft\Windows\Temporary Internet Files\Content.IE5\D50PC21L\Familia-ideal-em-proverbio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2500306"/>
            <a:ext cx="9144000" cy="4357694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8215370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3" name="Picture 5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8929718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COMPUTATORES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71604" y="2643182"/>
            <a:ext cx="7086600" cy="157163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8195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8929718" cy="435769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7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Família VALIO E FERRAZ</vt:lpstr>
      <vt:lpstr>AMOR</vt:lpstr>
      <vt:lpstr>TRABALHO</vt:lpstr>
      <vt:lpstr>COMPUTATORES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Aluno11</cp:lastModifiedBy>
  <cp:revision>8</cp:revision>
  <dcterms:created xsi:type="dcterms:W3CDTF">2017-08-21T11:13:20Z</dcterms:created>
  <dcterms:modified xsi:type="dcterms:W3CDTF">2007-08-27T11:47:59Z</dcterms:modified>
</cp:coreProperties>
</file>