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624" autoAdjust="0"/>
  </p:normalViewPr>
  <p:slideViewPr>
    <p:cSldViewPr>
      <p:cViewPr varScale="1">
        <p:scale>
          <a:sx n="69" d="100"/>
          <a:sy n="69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81326-E2C2-490E-9E65-F8F4B74C9179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Rafael da Silva</dc:title>
  <dc:creator>Aluno01</dc:creator>
  <cp:lastModifiedBy>Admin</cp:lastModifiedBy>
  <cp:revision>9</cp:revision>
  <dcterms:created xsi:type="dcterms:W3CDTF">2017-08-21T11:13:20Z</dcterms:created>
  <dcterms:modified xsi:type="dcterms:W3CDTF">2017-09-06T14:32:49Z</dcterms:modified>
</cp:coreProperties>
</file>