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18/09/2017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Aluno14</cp:lastModifiedBy>
  <cp:revision>13</cp:revision>
  <dcterms:created xsi:type="dcterms:W3CDTF">2017-08-21T11:13:20Z</dcterms:created>
  <dcterms:modified xsi:type="dcterms:W3CDTF">2017-09-18T13:48:49Z</dcterms:modified>
</cp:coreProperties>
</file>