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02/10/2017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8585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Preguiça e o BANQUETE DOS BICHOS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572140"/>
          </a:xfrm>
        </p:spPr>
        <p:txBody>
          <a:bodyPr/>
          <a:lstStyle/>
          <a:p>
            <a:r>
              <a:rPr lang="pt-BR" dirty="0" smtClean="0"/>
              <a:t>os bichos deram um banquete. Já na hora em que i na se sentar á nessa, notaram que não havia farinha. Então </a:t>
            </a:r>
            <a:r>
              <a:rPr lang="pt-BR" dirty="0" err="1" smtClean="0"/>
              <a:t>chanaram</a:t>
            </a:r>
            <a:r>
              <a:rPr lang="pt-BR" dirty="0" smtClean="0"/>
              <a:t> a preguiça e disseram: comadre preguiça, vá depressa á cidade e compre cuia e </a:t>
            </a:r>
            <a:r>
              <a:rPr lang="pt-BR" dirty="0" err="1" smtClean="0"/>
              <a:t>neia</a:t>
            </a:r>
            <a:r>
              <a:rPr lang="pt-BR" dirty="0" smtClean="0"/>
              <a:t> de farinha. Mas venha logo. Se não a comida esfria, a preguiça fez uma careta e saiu </a:t>
            </a:r>
            <a:r>
              <a:rPr lang="pt-BR" dirty="0" err="1" smtClean="0"/>
              <a:t>resnungando</a:t>
            </a:r>
            <a:r>
              <a:rPr lang="pt-BR" dirty="0" smtClean="0"/>
              <a:t> pelo corretor da sala </a:t>
            </a:r>
            <a:r>
              <a:rPr lang="pt-BR" smtClean="0"/>
              <a:t>de jantar. 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78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Ápice</vt:lpstr>
      <vt:lpstr>A Preguiça e o BANQUETE DOS BICHOS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Aluno02</cp:lastModifiedBy>
  <cp:revision>7</cp:revision>
  <dcterms:created xsi:type="dcterms:W3CDTF">2017-08-21T11:13:20Z</dcterms:created>
  <dcterms:modified xsi:type="dcterms:W3CDTF">2017-10-02T11:44:47Z</dcterms:modified>
</cp:coreProperties>
</file>