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16994" autoAdjust="0"/>
    <p:restoredTop sz="86420" autoAdjust="0"/>
  </p:normalViewPr>
  <p:slideViewPr>
    <p:cSldViewPr>
      <p:cViewPr>
        <p:scale>
          <a:sx n="71" d="100"/>
          <a:sy n="71" d="100"/>
        </p:scale>
        <p:origin x="-4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DB82-3E3B-4818-BBB2-D8670A67D5F1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A9DA-87B1-43EF-8AD9-C4A7A736D0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avos</a:t>
            </a:r>
            <a:endParaRPr lang="pt-BR" dirty="0"/>
          </a:p>
        </p:txBody>
      </p:sp>
      <p:pic>
        <p:nvPicPr>
          <p:cNvPr id="4" name="Espaço Reservado para Conteúdo 3" descr="IMG_20170629_201733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catavento</a:t>
            </a:r>
            <a:endParaRPr lang="pt-BR" dirty="0"/>
          </a:p>
        </p:txBody>
      </p:sp>
      <p:pic>
        <p:nvPicPr>
          <p:cNvPr id="4" name="Espaço Reservado para Conteúdo 3" descr="IMG_27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Avo e avó</a:t>
            </a:r>
            <a:endParaRPr lang="pt-BR" dirty="0"/>
          </a:p>
        </p:txBody>
      </p:sp>
      <p:pic>
        <p:nvPicPr>
          <p:cNvPr id="4" name="Espaço Reservado para Conteúdo 3" descr="vovo vo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395" y="1600200"/>
            <a:ext cx="8057209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aguar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pt-BR" sz="4400" dirty="0"/>
          </a:p>
        </p:txBody>
      </p:sp>
      <p:pic>
        <p:nvPicPr>
          <p:cNvPr id="4" name="Espaço Reservado para Conteúdo 3" descr="IMG_6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Catavento</a:t>
            </a:r>
            <a:endParaRPr lang="pt-BR" dirty="0"/>
          </a:p>
        </p:txBody>
      </p:sp>
      <p:pic>
        <p:nvPicPr>
          <p:cNvPr id="4" name="Espaço Reservado para Conteúdo 3" descr="cataven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166375" y="1880375"/>
            <a:ext cx="5429288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museu </a:t>
            </a:r>
            <a:r>
              <a:rPr lang="pt-BR" dirty="0" err="1" smtClean="0"/>
              <a:t>ipiranga</a:t>
            </a:r>
            <a:r>
              <a:rPr lang="pt-BR" dirty="0" smtClean="0"/>
              <a:t>   </a:t>
            </a:r>
            <a:endParaRPr lang="pt-BR" dirty="0"/>
          </a:p>
        </p:txBody>
      </p:sp>
      <p:pic>
        <p:nvPicPr>
          <p:cNvPr id="4" name="Espaço Reservado para Conteúdo 3" descr="IMG_6013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54691" y="1600200"/>
            <a:ext cx="6048000" cy="4536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9</Words>
  <Application>Microsoft Office PowerPoint</Application>
  <PresentationFormat>Apresentação na tela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avos</vt:lpstr>
      <vt:lpstr>catavento</vt:lpstr>
      <vt:lpstr>Avo e avó</vt:lpstr>
      <vt:lpstr>Slide 4</vt:lpstr>
      <vt:lpstr>Slide 5</vt:lpstr>
      <vt:lpstr>Catavento</vt:lpstr>
      <vt:lpstr> museu ipiranga   </vt:lpstr>
    </vt:vector>
  </TitlesOfParts>
  <Company>C. G. DE ALMEIDA JR INFORMATICA -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 02807</dc:title>
  <dc:creator>Aluno02</dc:creator>
  <cp:lastModifiedBy>Aluno02</cp:lastModifiedBy>
  <cp:revision>9</cp:revision>
  <dcterms:created xsi:type="dcterms:W3CDTF">2017-08-21T11:13:46Z</dcterms:created>
  <dcterms:modified xsi:type="dcterms:W3CDTF">2017-08-28T11:44:38Z</dcterms:modified>
</cp:coreProperties>
</file>