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17358-6E2C-490C-9EC8-6D3D3AC907CA}" type="datetimeFigureOut">
              <a:rPr lang="pt-BR" smtClean="0"/>
              <a:t>11/9/2017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9111D-74C9-48F6-A89E-3DE78FADD47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MG_20170629_2017335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ransition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MG_6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MG_27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guar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vovo vo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395" y="1600200"/>
            <a:ext cx="805720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Apresentação na tela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Slide 1</vt:lpstr>
      <vt:lpstr>Slide 2</vt:lpstr>
      <vt:lpstr>Slide 3</vt:lpstr>
      <vt:lpstr>Slide 4</vt:lpstr>
      <vt:lpstr>Slide 5</vt:lpstr>
    </vt:vector>
  </TitlesOfParts>
  <Company>C. G. DE ALMEIDA JR INFORMATICA - 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Aluno02</dc:creator>
  <cp:lastModifiedBy>Aluno02</cp:lastModifiedBy>
  <cp:revision>1</cp:revision>
  <dcterms:created xsi:type="dcterms:W3CDTF">2017-09-11T11:25:35Z</dcterms:created>
  <dcterms:modified xsi:type="dcterms:W3CDTF">2017-09-11T11:31:12Z</dcterms:modified>
</cp:coreProperties>
</file>