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6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17358-6E2C-490C-9EC8-6D3D3AC907CA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9111D-74C9-48F6-A89E-3DE78FADD47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17358-6E2C-490C-9EC8-6D3D3AC907CA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9111D-74C9-48F6-A89E-3DE78FADD47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17358-6E2C-490C-9EC8-6D3D3AC907CA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9111D-74C9-48F6-A89E-3DE78FADD47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17358-6E2C-490C-9EC8-6D3D3AC907CA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9111D-74C9-48F6-A89E-3DE78FADD47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17358-6E2C-490C-9EC8-6D3D3AC907CA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9111D-74C9-48F6-A89E-3DE78FADD47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17358-6E2C-490C-9EC8-6D3D3AC907CA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9111D-74C9-48F6-A89E-3DE78FADD47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17358-6E2C-490C-9EC8-6D3D3AC907CA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9111D-74C9-48F6-A89E-3DE78FADD47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17358-6E2C-490C-9EC8-6D3D3AC907CA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9111D-74C9-48F6-A89E-3DE78FADD47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17358-6E2C-490C-9EC8-6D3D3AC907CA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9111D-74C9-48F6-A89E-3DE78FADD47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17358-6E2C-490C-9EC8-6D3D3AC907CA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9111D-74C9-48F6-A89E-3DE78FADD47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17358-6E2C-490C-9EC8-6D3D3AC907CA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9111D-74C9-48F6-A89E-3DE78FADD47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117358-6E2C-490C-9EC8-6D3D3AC907CA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E9111D-74C9-48F6-A89E-3DE78FADD47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Apresentação na tela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Company>C. G. DE ALMEIDA JR INFORMATICA - 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Aluno02</dc:creator>
  <cp:lastModifiedBy>Aluno14</cp:lastModifiedBy>
  <cp:revision>2</cp:revision>
  <dcterms:created xsi:type="dcterms:W3CDTF">2017-09-11T11:25:35Z</dcterms:created>
  <dcterms:modified xsi:type="dcterms:W3CDTF">2017-09-18T13:49:00Z</dcterms:modified>
</cp:coreProperties>
</file>