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94" autoAdjust="0"/>
    <p:restoredTop sz="94709" autoAdjust="0"/>
  </p:normalViewPr>
  <p:slideViewPr>
    <p:cSldViewPr>
      <p:cViewPr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63500" ty="6350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DDB82-3E3B-4818-BBB2-D8670A67D5F1}" type="datetimeFigureOut">
              <a:rPr lang="pt-BR" smtClean="0"/>
              <a:pPr/>
              <a:t>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4A9DA-87B1-43EF-8AD9-C4A7A736D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/>
          <a:lstStyle/>
          <a:p>
            <a:r>
              <a:rPr lang="pt-BR" dirty="0" err="1" smtClean="0"/>
              <a:t>Historinho</a:t>
            </a:r>
            <a:r>
              <a:rPr lang="pt-BR" dirty="0" smtClean="0"/>
              <a:t>,o livrinho perdido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571612"/>
            <a:ext cx="9144000" cy="5286388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Milena era uma menina muito estudiosa ela gostava de ler,estudar e também brincar com outras crianças</a:t>
            </a:r>
          </a:p>
          <a:p>
            <a:r>
              <a:rPr lang="pt-BR" dirty="0" smtClean="0"/>
              <a:t>Um dia enquanto passeava pelo parque com sua amiga Cecília viu um livrinho tão sujinho  jogado no chão</a:t>
            </a:r>
          </a:p>
          <a:p>
            <a:r>
              <a:rPr lang="pt-BR" dirty="0" smtClean="0"/>
              <a:t>A menina chegou bem pertinho do livrinho,abaixou-se e ficou olhando com um olhar triste pensando em quem poderia ter feito aquilo com aquele livro tão indefeso </a:t>
            </a:r>
          </a:p>
          <a:p>
            <a:r>
              <a:rPr lang="pt-BR" dirty="0" smtClean="0"/>
              <a:t>De repente:</a:t>
            </a:r>
          </a:p>
          <a:p>
            <a:r>
              <a:rPr lang="pt-BR" dirty="0" smtClean="0"/>
              <a:t>-por que ?você me olha tanto? –falou o livrinho.</a:t>
            </a:r>
          </a:p>
          <a:p>
            <a:r>
              <a:rPr lang="pt-BR" dirty="0" smtClean="0"/>
              <a:t>Milena tomou o maior susto e afastou-se </a:t>
            </a:r>
          </a:p>
          <a:p>
            <a:r>
              <a:rPr lang="pt-BR" dirty="0" smtClean="0"/>
              <a:t> 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    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89</Words>
  <Application>Microsoft Office PowerPoint</Application>
  <PresentationFormat>Apresentação na tela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Historinho,o livrinho perdido 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02807</dc:title>
  <dc:creator>Aluno02</dc:creator>
  <cp:lastModifiedBy>Aluno02</cp:lastModifiedBy>
  <cp:revision>11</cp:revision>
  <dcterms:created xsi:type="dcterms:W3CDTF">2017-08-21T11:13:46Z</dcterms:created>
  <dcterms:modified xsi:type="dcterms:W3CDTF">2017-10-02T11:47:33Z</dcterms:modified>
</cp:coreProperties>
</file>