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381326-E2C2-490E-9E65-F8F4B74C9179}" type="datetimeFigureOut">
              <a:rPr lang="pt-BR" smtClean="0"/>
              <a:pPr/>
              <a:t>1/9/2017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1/9/2017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1/9/2017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1/9/2017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1/9/2017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1/9/2017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1/9/2017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1/9/2017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1/9/2017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1/9/2017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381326-E2C2-490E-9E65-F8F4B74C9179}" type="datetimeFigureOut">
              <a:rPr lang="pt-BR" smtClean="0"/>
              <a:pPr/>
              <a:t>1/9/2017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381326-E2C2-490E-9E65-F8F4B74C9179}" type="datetimeFigureOut">
              <a:rPr lang="pt-BR" smtClean="0"/>
              <a:pPr/>
              <a:t>1/9/2017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Folclore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POR FELIPE MORENO</a:t>
            </a:r>
            <a:endParaRPr lang="pt-BR" dirty="0"/>
          </a:p>
        </p:txBody>
      </p:sp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Folclore são lendas muito famosas</a:t>
            </a:r>
            <a:endParaRPr lang="pt-BR" dirty="0"/>
          </a:p>
        </p:txBody>
      </p:sp>
      <p:sp>
        <p:nvSpPr>
          <p:cNvPr id="1026" name="AutoShape 2" descr="Resultado de imagem para folcl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folcl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Resultado de imagem para folcl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8858280" cy="3438528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Que são passadas de geração em geração</a:t>
            </a:r>
            <a:endParaRPr lang="pt-BR" dirty="0"/>
          </a:p>
        </p:txBody>
      </p:sp>
      <p:pic>
        <p:nvPicPr>
          <p:cNvPr id="15362" name="Picture 2" descr="Resultado de imagem para folcl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14554"/>
            <a:ext cx="5572164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Elas são muito importantes para nossa cultura </a:t>
            </a:r>
            <a:endParaRPr lang="pt-BR" dirty="0"/>
          </a:p>
        </p:txBody>
      </p:sp>
      <p:pic>
        <p:nvPicPr>
          <p:cNvPr id="16386" name="Picture 2" descr="Resultado de imagem para folcl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928802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 você qual sua lenda favorita ?</a:t>
            </a:r>
            <a:br>
              <a:rPr lang="pt-BR" dirty="0" smtClean="0"/>
            </a:br>
            <a:r>
              <a:rPr lang="pt-BR" dirty="0" smtClean="0"/>
              <a:t>Sabia que até adultos tem sua lenda favorita</a:t>
            </a:r>
            <a:endParaRPr lang="pt-BR" dirty="0"/>
          </a:p>
        </p:txBody>
      </p:sp>
      <p:pic>
        <p:nvPicPr>
          <p:cNvPr id="17410" name="Picture 2" descr="Resultado de imagem para folcl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8610600" cy="4429156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Gosto muito do Folclore .Sabia que existem brincadeiras e músicas sobre Folclore</a:t>
            </a:r>
            <a:endParaRPr lang="pt-BR" dirty="0"/>
          </a:p>
        </p:txBody>
      </p:sp>
      <p:sp>
        <p:nvSpPr>
          <p:cNvPr id="18434" name="AutoShape 2" descr="Resultado de imagem para folcl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436" name="AutoShape 4" descr="Resultado de imagem para folcl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438" name="Picture 6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428868"/>
            <a:ext cx="3429024" cy="321469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Folclore foi muito importante na infância de muitas  crianças até na minha .</a:t>
            </a:r>
            <a:endParaRPr lang="pt-BR" dirty="0"/>
          </a:p>
        </p:txBody>
      </p:sp>
      <p:pic>
        <p:nvPicPr>
          <p:cNvPr id="31746" name="Picture 2" descr="Resultado de imagem para folcl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</TotalTime>
  <Words>57</Words>
  <Application>Microsoft Office PowerPoint</Application>
  <PresentationFormat>Apresentação na tela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Concurso</vt:lpstr>
      <vt:lpstr>Folclore</vt:lpstr>
      <vt:lpstr>Folclore são lendas muito famosas</vt:lpstr>
      <vt:lpstr>Que são passadas de geração em geração</vt:lpstr>
      <vt:lpstr>Elas são muito importantes para nossa cultura </vt:lpstr>
      <vt:lpstr>E você qual sua lenda favorita ? Sabia que até adultos tem sua lenda favorita</vt:lpstr>
      <vt:lpstr>Gosto muito do Folclore .Sabia que existem brincadeiras e músicas sobre Folclore</vt:lpstr>
      <vt:lpstr>O Folclore foi muito importante na infância de muitas  crianças até na minha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Rafael da Silva</dc:title>
  <dc:creator>Aluno01</dc:creator>
  <cp:lastModifiedBy>Aluno17</cp:lastModifiedBy>
  <cp:revision>7</cp:revision>
  <dcterms:created xsi:type="dcterms:W3CDTF">2017-08-21T11:13:20Z</dcterms:created>
  <dcterms:modified xsi:type="dcterms:W3CDTF">2017-09-01T14:30:40Z</dcterms:modified>
</cp:coreProperties>
</file>