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646" autoAdjust="0"/>
    <p:restoredTop sz="94660"/>
  </p:normalViewPr>
  <p:slideViewPr>
    <p:cSldViewPr>
      <p:cViewPr varScale="1">
        <p:scale>
          <a:sx n="69" d="100"/>
          <a:sy n="69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Dragon</a:t>
            </a:r>
            <a:r>
              <a:rPr lang="pt-BR" dirty="0" smtClean="0"/>
              <a:t> Ball meu Anime favorito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 Felipe Moreno</a:t>
            </a:r>
            <a:endParaRPr lang="pt-BR" dirty="0"/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Dragon</a:t>
            </a:r>
            <a:r>
              <a:rPr lang="pt-BR" dirty="0" smtClean="0"/>
              <a:t> Ball começa com a jornada do jovem Goku atrás da esferas do dragão</a:t>
            </a:r>
            <a:endParaRPr lang="pt-BR" dirty="0"/>
          </a:p>
        </p:txBody>
      </p:sp>
      <p:pic>
        <p:nvPicPr>
          <p:cNvPr id="1026" name="Picture 2" descr="Resultado de imagem para goku crianç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929222" cy="5500726"/>
          </a:xfrm>
          <a:prstGeom prst="rect">
            <a:avLst/>
          </a:prstGeom>
          <a:noFill/>
        </p:spPr>
      </p:pic>
      <p:sp>
        <p:nvSpPr>
          <p:cNvPr id="1028" name="AutoShape 4" descr="Resultado de imagem para goku crian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goku crian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 advTm="3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Goku faz muitos amigos e inimigos</a:t>
            </a:r>
            <a:endParaRPr lang="pt-BR" dirty="0"/>
          </a:p>
        </p:txBody>
      </p:sp>
      <p:pic>
        <p:nvPicPr>
          <p:cNvPr id="15362" name="Picture 2" descr="Resultado de imagem para goku criança vs mestre k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Ele teve que aturar a morte de seu melhor amigo </a:t>
            </a:r>
            <a:r>
              <a:rPr lang="pt-BR" dirty="0" err="1" smtClean="0"/>
              <a:t>Kuririn</a:t>
            </a:r>
            <a:endParaRPr lang="pt-BR" dirty="0"/>
          </a:p>
        </p:txBody>
      </p:sp>
      <p:pic>
        <p:nvPicPr>
          <p:cNvPr id="16386" name="Picture 2" descr="Resultado de imagem para kuririn morre para tambor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977026" cy="5143489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Mas Goku vence Piccolo aquele que causou a morte de </a:t>
            </a:r>
            <a:r>
              <a:rPr lang="pt-BR" dirty="0" err="1" smtClean="0"/>
              <a:t>Kuririn</a:t>
            </a:r>
            <a:r>
              <a:rPr lang="pt-BR" dirty="0" smtClean="0"/>
              <a:t> e salvou a terra </a:t>
            </a:r>
            <a:endParaRPr lang="pt-BR" dirty="0"/>
          </a:p>
        </p:txBody>
      </p:sp>
      <p:pic>
        <p:nvPicPr>
          <p:cNvPr id="17410" name="Picture 2" descr="Resultado de imagem para Goku mata pic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5486400" cy="411480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	Goku cresce e enfrenta o filho de </a:t>
            </a:r>
            <a:r>
              <a:rPr lang="pt-BR" dirty="0" err="1" smtClean="0"/>
              <a:t>piccolo</a:t>
            </a:r>
            <a:endParaRPr lang="pt-BR" dirty="0"/>
          </a:p>
        </p:txBody>
      </p:sp>
      <p:pic>
        <p:nvPicPr>
          <p:cNvPr id="18434" name="Picture 2" descr="Resultado de imagem para Goku adulto vs pic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4929190" cy="3429001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Mas Goku sempre volta para salvar todos</a:t>
            </a:r>
            <a:endParaRPr lang="pt-BR" dirty="0"/>
          </a:p>
        </p:txBody>
      </p:sp>
      <p:pic>
        <p:nvPicPr>
          <p:cNvPr id="20482" name="Picture 2" descr="Resultado de imagem para Goku vs nappa e veg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000892" cy="3897331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Pois ele é o </a:t>
            </a:r>
            <a:r>
              <a:rPr lang="pt-BR" dirty="0" err="1" smtClean="0"/>
              <a:t>heroi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1506" name="AutoShape 2" descr="Resultado de imagem para Dragon Ball Su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Dragon Ball Su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0" name="AutoShape 6" descr="Resultado de imagem para Dragon Ball Su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12" name="Picture 8" descr="Resultado de imagem para Dragon Ball 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000660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66</Words>
  <Application>Microsoft Office PowerPoint</Application>
  <PresentationFormat>Apresentação na tela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Concurso</vt:lpstr>
      <vt:lpstr>Dragon Ball meu Anime favorito</vt:lpstr>
      <vt:lpstr>Dragon Ball começa com a jornada do jovem Goku atrás da esferas do dragão</vt:lpstr>
      <vt:lpstr>Goku faz muitos amigos e inimigos</vt:lpstr>
      <vt:lpstr>Ele teve que aturar a morte de seu melhor amigo Kuririn</vt:lpstr>
      <vt:lpstr>Mas Goku vence Piccolo aquele que causou a morte de Kuririn e salvou a terra </vt:lpstr>
      <vt:lpstr> Goku cresce e enfrenta o filho de piccolo</vt:lpstr>
      <vt:lpstr>Mas Goku sempre volta para salvar todos</vt:lpstr>
      <vt:lpstr>Pois ele é o heroi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Rafael da Silva</dc:title>
  <dc:creator>Aluno01</dc:creator>
  <cp:lastModifiedBy>Aluno17</cp:lastModifiedBy>
  <cp:revision>13</cp:revision>
  <dcterms:created xsi:type="dcterms:W3CDTF">2017-08-21T11:13:20Z</dcterms:created>
  <dcterms:modified xsi:type="dcterms:W3CDTF">2017-09-14T11:51:16Z</dcterms:modified>
</cp:coreProperties>
</file>