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FBDE6E-10AB-42A9-AD75-B4E64BD1344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23440B9-3976-4A77-A4E9-A2CE67F0EE90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Ela É muito boa para nosso organismo </a:t>
            </a:r>
            <a:endParaRPr lang="pt-BR" dirty="0"/>
          </a:p>
        </p:txBody>
      </p:sp>
      <p:pic>
        <p:nvPicPr>
          <p:cNvPr id="1026" name="Picture 2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2177465" cy="2285992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4688" y="0"/>
            <a:ext cx="2309311" cy="1714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526194"/>
          </a:xfrm>
        </p:spPr>
        <p:txBody>
          <a:bodyPr/>
          <a:lstStyle/>
          <a:p>
            <a:r>
              <a:rPr lang="pt-BR" dirty="0" smtClean="0"/>
              <a:t>Higie</a:t>
            </a:r>
            <a:r>
              <a:rPr lang="pt-BR" b="1" dirty="0" smtClean="0"/>
              <a:t>ne e saúde são o que precisamos para ficar limpo e </a:t>
            </a:r>
            <a:r>
              <a:rPr lang="pt-BR" b="1" dirty="0" err="1" smtClean="0"/>
              <a:t>saudavel</a:t>
            </a:r>
            <a:r>
              <a:rPr lang="pt-BR" b="1" dirty="0" smtClean="0"/>
              <a:t>  nosso organismo tem que estar limpo. </a:t>
            </a:r>
            <a:endParaRPr lang="pt-BR" dirty="0"/>
          </a:p>
        </p:txBody>
      </p:sp>
      <p:pic>
        <p:nvPicPr>
          <p:cNvPr id="2050" name="Picture 2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76"/>
            <a:ext cx="1724558" cy="1810512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81850" y="85725"/>
            <a:ext cx="1809750" cy="1344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Elas são boas para o organismo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10" y="1000108"/>
            <a:ext cx="8229600" cy="4709160"/>
          </a:xfrm>
        </p:spPr>
        <p:txBody>
          <a:bodyPr/>
          <a:lstStyle/>
          <a:p>
            <a:r>
              <a:rPr lang="pt-BR" dirty="0" smtClean="0"/>
              <a:t>Elas são boas sem elas vamos acabar pegando uma virose que são vírus no corpo isso se causa por comer sem lavar a mão e causa se não tomar banho </a:t>
            </a:r>
            <a:r>
              <a:rPr lang="pt-BR" dirty="0" err="1" smtClean="0"/>
              <a:t>aulguma</a:t>
            </a:r>
            <a:r>
              <a:rPr lang="pt-BR" dirty="0" smtClean="0"/>
              <a:t> hora por dia então a higiene e a saúde são importantes para o corpo humano </a:t>
            </a:r>
            <a:endParaRPr lang="pt-BR" dirty="0"/>
          </a:p>
        </p:txBody>
      </p:sp>
      <p:pic>
        <p:nvPicPr>
          <p:cNvPr id="3074" name="Picture 2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3488" y="5513832"/>
            <a:ext cx="1810512" cy="1344168"/>
          </a:xfrm>
          <a:prstGeom prst="rect">
            <a:avLst/>
          </a:prstGeom>
          <a:noFill/>
        </p:spPr>
      </p:pic>
      <p:pic>
        <p:nvPicPr>
          <p:cNvPr id="3075" name="Picture 3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16"/>
            <a:ext cx="1571636" cy="1142984"/>
          </a:xfrm>
          <a:prstGeom prst="rect">
            <a:avLst/>
          </a:prstGeom>
          <a:noFill/>
        </p:spPr>
      </p:pic>
      <p:pic>
        <p:nvPicPr>
          <p:cNvPr id="3076" name="Picture 4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5" y="5715016"/>
            <a:ext cx="1785949" cy="11429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</TotalTime>
  <Words>80</Words>
  <Application>Microsoft Office PowerPoint</Application>
  <PresentationFormat>Apresentação na tela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Ápice</vt:lpstr>
      <vt:lpstr>HIGIENE</vt:lpstr>
      <vt:lpstr>Higiene </vt:lpstr>
      <vt:lpstr>Elas são boas para o organismo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Aluno15_2</dc:creator>
  <cp:lastModifiedBy>Aluno15_2</cp:lastModifiedBy>
  <cp:revision>3</cp:revision>
  <dcterms:created xsi:type="dcterms:W3CDTF">2017-06-05T16:20:43Z</dcterms:created>
  <dcterms:modified xsi:type="dcterms:W3CDTF">2017-06-05T16:48:51Z</dcterms:modified>
</cp:coreProperties>
</file>