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71187-F8FB-48CC-A51B-4A0A42EDB934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06447-0717-441B-9715-82D9FB976D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Tema do Office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Aluno15_2</dc:creator>
  <cp:lastModifiedBy>Admin</cp:lastModifiedBy>
  <cp:revision>6</cp:revision>
  <dcterms:created xsi:type="dcterms:W3CDTF">2017-08-21T16:13:16Z</dcterms:created>
  <dcterms:modified xsi:type="dcterms:W3CDTF">2017-08-28T16:08:23Z</dcterms:modified>
</cp:coreProperties>
</file>