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2" d="100"/>
          <a:sy n="82" d="100"/>
        </p:scale>
        <p:origin x="348" y="-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81326-E2C2-490E-9E65-F8F4B74C9179}" type="datetimeFigureOut">
              <a:rPr lang="pt-BR" smtClean="0"/>
              <a:pPr/>
              <a:t>11/09/2017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18C33-87D2-4F9F-B623-F4EC83CA058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Patins </a:t>
            </a:r>
            <a:r>
              <a:rPr lang="pt-BR" dirty="0" err="1" smtClean="0"/>
              <a:t>quad</a:t>
            </a:r>
            <a:r>
              <a:rPr lang="pt-BR" dirty="0" smtClean="0"/>
              <a:t>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ransition advClick="0" advTm="400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uno05\AppData\Local\Microsoft\Windows\Temporary Internet Files\Content.IE5\XM14SPOP\Patins-tradicional-modelo-tamanho-ideal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500" y="571500"/>
            <a:ext cx="5715000" cy="5715000"/>
          </a:xfrm>
          <a:prstGeom prst="rect">
            <a:avLst/>
          </a:prstGeom>
          <a:noFill/>
        </p:spPr>
      </p:pic>
    </p:spTree>
  </p:cSld>
  <p:clrMapOvr>
    <a:masterClrMapping/>
  </p:clrMapOvr>
  <p:transition advTm="2000">
    <p:whee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  <a:solidFill>
            <a:srgbClr val="7030A0"/>
          </a:solidFill>
        </p:spPr>
        <p:txBody>
          <a:bodyPr>
            <a:normAutofit/>
          </a:bodyPr>
          <a:lstStyle/>
          <a:p>
            <a:r>
              <a:rPr lang="pt-BR" dirty="0" smtClean="0"/>
              <a:t>Adoro andar de patins </a:t>
            </a:r>
            <a:r>
              <a:rPr lang="pt-BR" dirty="0" err="1" smtClean="0"/>
              <a:t>Quad</a:t>
            </a:r>
            <a:r>
              <a:rPr lang="pt-BR" dirty="0" smtClean="0"/>
              <a:t> mai tem diversos patins mais também adoro animais </a:t>
            </a:r>
            <a:endParaRPr lang="pt-BR" dirty="0"/>
          </a:p>
        </p:txBody>
      </p:sp>
    </p:spTree>
  </p:cSld>
  <p:clrMapOvr>
    <a:masterClrMapping/>
  </p:clrMapOvr>
  <p:transition advTm="6000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luno05\AppData\Local\Microsoft\Windows\Temporary Internet Files\Content.IE5\QXFNSOXL\gato-siames-1-e149055150948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285860"/>
            <a:ext cx="6858000" cy="5143536"/>
          </a:xfrm>
          <a:prstGeom prst="rect">
            <a:avLst/>
          </a:prstGeom>
          <a:noFill/>
        </p:spPr>
      </p:pic>
    </p:spTree>
  </p:cSld>
  <p:clrMapOvr>
    <a:masterClrMapping/>
  </p:clrMapOvr>
  <p:transition advTm="3000"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E essas são as coisas que eu mais adoro alias  tenho 2 gatas </a:t>
            </a:r>
            <a:endParaRPr lang="pt-BR" dirty="0"/>
          </a:p>
        </p:txBody>
      </p:sp>
    </p:spTree>
  </p:cSld>
  <p:clrMapOvr>
    <a:masterClrMapping/>
  </p:clrMapOvr>
  <p:transition advTm="2000"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45</TotalTime>
  <Words>28</Words>
  <Application>Microsoft Office PowerPoint</Application>
  <PresentationFormat>Apresentação na tela (4:3)</PresentationFormat>
  <Paragraphs>3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Patins quad </vt:lpstr>
      <vt:lpstr>Slide 2</vt:lpstr>
      <vt:lpstr>Adoro andar de patins Quad mai tem diversos patins mais também adoro animais </vt:lpstr>
      <vt:lpstr>Slide 4</vt:lpstr>
      <vt:lpstr>E essas são as coisas que eu mais adoro alias  tenho 2 gatas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Rafael da Silva</dc:title>
  <dc:creator>Aluno01</dc:creator>
  <cp:lastModifiedBy>Aluno05</cp:lastModifiedBy>
  <cp:revision>6</cp:revision>
  <dcterms:created xsi:type="dcterms:W3CDTF">2017-08-21T11:13:20Z</dcterms:created>
  <dcterms:modified xsi:type="dcterms:W3CDTF">2017-09-11T11:26:41Z</dcterms:modified>
</cp:coreProperties>
</file>