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7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Tm="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advTm="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Tm="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381326-E2C2-490E-9E65-F8F4B74C9179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177E0"/>
                </a:solidFill>
              </a:rPr>
              <a:t>Familìa</a:t>
            </a:r>
            <a:r>
              <a:rPr lang="pt-BR" dirty="0" smtClean="0">
                <a:solidFill>
                  <a:srgbClr val="F177E0"/>
                </a:solidFill>
              </a:rPr>
              <a:t> </a:t>
            </a:r>
            <a:r>
              <a:rPr lang="pt-BR" dirty="0" err="1" smtClean="0">
                <a:solidFill>
                  <a:srgbClr val="F177E0"/>
                </a:solidFill>
              </a:rPr>
              <a:t>moreira</a:t>
            </a:r>
            <a:r>
              <a:rPr lang="pt-BR" dirty="0" smtClean="0">
                <a:solidFill>
                  <a:srgbClr val="F177E0"/>
                </a:solidFill>
              </a:rPr>
              <a:t> </a:t>
            </a:r>
            <a:r>
              <a:rPr lang="pt-BR" dirty="0" err="1" smtClean="0">
                <a:solidFill>
                  <a:srgbClr val="F177E0"/>
                </a:solidFill>
              </a:rPr>
              <a:t>casadei</a:t>
            </a:r>
            <a:endParaRPr lang="pt-BR" dirty="0">
              <a:solidFill>
                <a:srgbClr val="F177E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177E0"/>
                </a:solidFill>
              </a:rPr>
              <a:t>Fotos da minha </a:t>
            </a:r>
            <a:r>
              <a:rPr lang="pt-BR" dirty="0" err="1" smtClean="0">
                <a:solidFill>
                  <a:srgbClr val="F177E0"/>
                </a:solidFill>
              </a:rPr>
              <a:t>familía</a:t>
            </a:r>
            <a:r>
              <a:rPr lang="pt-BR" dirty="0" smtClean="0">
                <a:solidFill>
                  <a:srgbClr val="F177E0"/>
                </a:solidFill>
              </a:rPr>
              <a:t>,</a:t>
            </a:r>
            <a:r>
              <a:rPr lang="pt-BR" dirty="0" err="1" smtClean="0">
                <a:solidFill>
                  <a:srgbClr val="F177E0"/>
                </a:solidFill>
              </a:rPr>
              <a:t>familía</a:t>
            </a:r>
            <a:r>
              <a:rPr lang="pt-BR" dirty="0" smtClean="0">
                <a:solidFill>
                  <a:srgbClr val="F177E0"/>
                </a:solidFill>
              </a:rPr>
              <a:t> </a:t>
            </a:r>
            <a:r>
              <a:rPr lang="pt-BR" dirty="0" err="1" smtClean="0">
                <a:solidFill>
                  <a:srgbClr val="F177E0"/>
                </a:solidFill>
              </a:rPr>
              <a:t>casadei</a:t>
            </a:r>
            <a:endParaRPr lang="pt-BR" dirty="0">
              <a:solidFill>
                <a:srgbClr val="F177E0"/>
              </a:solidFill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177E0"/>
                </a:solidFill>
              </a:rPr>
              <a:t>Passeio no mercado fazendo compras e encontramos a </a:t>
            </a:r>
            <a:r>
              <a:rPr lang="pt-BR" dirty="0" err="1" smtClean="0">
                <a:solidFill>
                  <a:srgbClr val="F177E0"/>
                </a:solidFill>
              </a:rPr>
              <a:t>tortugita</a:t>
            </a:r>
            <a:endParaRPr lang="pt-BR" dirty="0">
              <a:solidFill>
                <a:srgbClr val="F177E0"/>
              </a:solidFill>
            </a:endParaRPr>
          </a:p>
        </p:txBody>
      </p:sp>
      <p:pic>
        <p:nvPicPr>
          <p:cNvPr id="8" name="Espaço Reservado para Conteúdo 7" descr="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3929090" cy="4525962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71612"/>
            <a:ext cx="3429024" cy="436405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177E0"/>
                </a:solidFill>
              </a:rPr>
              <a:t>Passeio no shopping</a:t>
            </a:r>
            <a:endParaRPr lang="pt-BR" dirty="0">
              <a:solidFill>
                <a:srgbClr val="F177E0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177E0"/>
                </a:solidFill>
              </a:rPr>
              <a:t>Treino de </a:t>
            </a:r>
            <a:r>
              <a:rPr lang="pt-BR" dirty="0" err="1" smtClean="0">
                <a:solidFill>
                  <a:srgbClr val="F177E0"/>
                </a:solidFill>
              </a:rPr>
              <a:t>volei</a:t>
            </a:r>
            <a:r>
              <a:rPr lang="pt-BR" dirty="0" smtClean="0">
                <a:solidFill>
                  <a:srgbClr val="F177E0"/>
                </a:solidFill>
              </a:rPr>
              <a:t> da minha </a:t>
            </a:r>
            <a:r>
              <a:rPr lang="pt-BR" dirty="0" err="1" smtClean="0">
                <a:solidFill>
                  <a:srgbClr val="F177E0"/>
                </a:solidFill>
              </a:rPr>
              <a:t>ermã</a:t>
            </a:r>
            <a:endParaRPr lang="pt-BR" dirty="0">
              <a:solidFill>
                <a:srgbClr val="F177E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Nos divertimos muito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Que legal esse treino </a:t>
            </a:r>
            <a:endParaRPr lang="pt-BR" dirty="0">
              <a:solidFill>
                <a:srgbClr val="92D050"/>
              </a:solidFill>
            </a:endParaRPr>
          </a:p>
        </p:txBody>
      </p:sp>
      <p:pic>
        <p:nvPicPr>
          <p:cNvPr id="8" name="Espaço Reservado para Conteúdo 7" descr="13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571612"/>
            <a:ext cx="2800923" cy="3743338"/>
          </a:xfrm>
        </p:spPr>
      </p:pic>
      <p:pic>
        <p:nvPicPr>
          <p:cNvPr id="10" name="Espaço Reservado para Conteúdo 9" descr="13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2956322" cy="3714776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142984"/>
            <a:ext cx="3911814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Passei pra casa da minha vovó era natal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785926"/>
            <a:ext cx="3840376" cy="422117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177E0"/>
                </a:solidFill>
              </a:rPr>
              <a:t>Passeio no shopping cinema </a:t>
            </a:r>
            <a:endParaRPr lang="pt-BR" dirty="0">
              <a:solidFill>
                <a:srgbClr val="F177E0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643050"/>
            <a:ext cx="3714776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Estava na casa da minha vovó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4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177E0"/>
                </a:solidFill>
              </a:rPr>
              <a:t>Minha festa de aniversario de 9 anos </a:t>
            </a:r>
            <a:r>
              <a:rPr lang="pt-BR" dirty="0" err="1" smtClean="0">
                <a:solidFill>
                  <a:srgbClr val="F177E0"/>
                </a:solidFill>
              </a:rPr>
              <a:t>eeee</a:t>
            </a:r>
            <a:endParaRPr lang="pt-BR" dirty="0">
              <a:solidFill>
                <a:srgbClr val="F177E0"/>
              </a:solidFill>
            </a:endParaRP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 meu aniversario </a:t>
            </a:r>
            <a:r>
              <a:rPr lang="pt-BR" dirty="0" err="1" smtClean="0"/>
              <a:t>eeeeeeeeee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dirty="0">
              <a:solidFill>
                <a:srgbClr val="F177E0"/>
              </a:solidFill>
            </a:endParaRPr>
          </a:p>
        </p:txBody>
      </p:sp>
      <p:pic>
        <p:nvPicPr>
          <p:cNvPr id="5" name="Espaço Reservado para Conteúdo 4" descr="4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454991"/>
            <a:ext cx="7480300" cy="4211293"/>
          </a:xfr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63</Words>
  <Application>Microsoft Office PowerPoint</Application>
  <PresentationFormat>Apresentação na tela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Concurso</vt:lpstr>
      <vt:lpstr>Familìa moreira casadei</vt:lpstr>
      <vt:lpstr>Passeio no mercado fazendo compras e encontramos a tortugita</vt:lpstr>
      <vt:lpstr>Passeio no shopping</vt:lpstr>
      <vt:lpstr>Treino de volei da minha ermã</vt:lpstr>
      <vt:lpstr>Passei pra casa da minha vovó era natal</vt:lpstr>
      <vt:lpstr>Passeio no shopping cinema </vt:lpstr>
      <vt:lpstr>Estava na casa da minha vovó</vt:lpstr>
      <vt:lpstr>Minha festa de aniversario de 9 anos eeee</vt:lpstr>
      <vt:lpstr>Ainda meu aniversario eeeeeeeeee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Rafael da Silva</dc:title>
  <dc:creator>Aluno01</dc:creator>
  <cp:lastModifiedBy>Aluno15_2</cp:lastModifiedBy>
  <cp:revision>7</cp:revision>
  <dcterms:created xsi:type="dcterms:W3CDTF">2017-08-21T11:13:20Z</dcterms:created>
  <dcterms:modified xsi:type="dcterms:W3CDTF">2017-08-28T11:49:27Z</dcterms:modified>
</cp:coreProperties>
</file>