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6BFFE8-5C93-4E39-A899-FFB5F31AA321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9C68B4-2D2A-4F68-9663-A81D35B62FD9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05800" cy="13573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Lavando as mãos e escovando os   dentinhos </a:t>
            </a:r>
            <a:endParaRPr lang="pt-BR" dirty="0"/>
          </a:p>
        </p:txBody>
      </p:sp>
      <p:pic>
        <p:nvPicPr>
          <p:cNvPr id="18436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073486" cy="2857522"/>
          </a:xfrm>
          <a:prstGeom prst="rect">
            <a:avLst/>
          </a:prstGeom>
          <a:noFill/>
        </p:spPr>
      </p:pic>
      <p:pic>
        <p:nvPicPr>
          <p:cNvPr id="18440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902995" cy="2605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RM: 02987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21/08/2017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Escove os dentinhos para ficarem </a:t>
            </a:r>
            <a:r>
              <a:rPr lang="pt-BR" dirty="0" err="1" smtClean="0"/>
              <a:t>linpinhos</a:t>
            </a:r>
            <a:endParaRPr lang="pt-BR" dirty="0"/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3500462" cy="2975395"/>
          </a:xfrm>
          <a:prstGeom prst="rect">
            <a:avLst/>
          </a:prstGeom>
          <a:noFill/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0480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lave as mãos antes de comer depois de comer escove os dentes</a:t>
            </a:r>
            <a:endParaRPr lang="pt-BR" dirty="0"/>
          </a:p>
        </p:txBody>
      </p:sp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981450" cy="4572000"/>
          </a:xfrm>
          <a:prstGeom prst="rect">
            <a:avLst/>
          </a:prstGeom>
          <a:noFill/>
        </p:spPr>
      </p:pic>
      <p:pic>
        <p:nvPicPr>
          <p:cNvPr id="17414" name="Picture 6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4162037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Faça a higiene muito bem </a:t>
            </a:r>
            <a:endParaRPr lang="pt-BR" dirty="0"/>
          </a:p>
        </p:txBody>
      </p:sp>
      <p:pic>
        <p:nvPicPr>
          <p:cNvPr id="93186" name="Picture 2" descr="Resultado de imagem para higi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4357718" cy="3723428"/>
          </a:xfrm>
          <a:prstGeom prst="rect">
            <a:avLst/>
          </a:prstGeom>
          <a:noFill/>
        </p:spPr>
      </p:pic>
      <p:pic>
        <p:nvPicPr>
          <p:cNvPr id="9318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86058"/>
            <a:ext cx="359031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Faça  a higiene bem bonita</a:t>
            </a:r>
            <a:endParaRPr lang="pt-BR" dirty="0"/>
          </a:p>
        </p:txBody>
      </p:sp>
      <p:pic>
        <p:nvPicPr>
          <p:cNvPr id="9421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214842" cy="4227499"/>
          </a:xfrm>
          <a:prstGeom prst="rect">
            <a:avLst/>
          </a:prstGeom>
          <a:noFill/>
        </p:spPr>
      </p:pic>
      <p:pic>
        <p:nvPicPr>
          <p:cNvPr id="94212" name="Picture 4" descr="Resultado de imagem para higi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317538" cy="3228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Corte as unhas</a:t>
            </a:r>
            <a:endParaRPr lang="pt-BR" dirty="0"/>
          </a:p>
        </p:txBody>
      </p:sp>
      <p:pic>
        <p:nvPicPr>
          <p:cNvPr id="9523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785818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305800" cy="3429024"/>
          </a:xfrm>
        </p:spPr>
        <p:txBody>
          <a:bodyPr>
            <a:normAutofit/>
          </a:bodyPr>
          <a:lstStyle/>
          <a:p>
            <a:r>
              <a:rPr lang="pt-BR" dirty="0" err="1" smtClean="0"/>
              <a:t>Obg</a:t>
            </a:r>
            <a:r>
              <a:rPr lang="pt-BR" dirty="0" smtClean="0"/>
              <a:t> por ter assistido esse </a:t>
            </a:r>
            <a:r>
              <a:rPr lang="pt-BR" dirty="0" err="1" smtClean="0"/>
              <a:t>video</a:t>
            </a:r>
            <a:r>
              <a:rPr lang="pt-BR" dirty="0" smtClean="0"/>
              <a:t> de higiene muito </a:t>
            </a:r>
            <a:r>
              <a:rPr lang="pt-BR" dirty="0" err="1" smtClean="0"/>
              <a:t>obg</a:t>
            </a:r>
            <a:r>
              <a:rPr lang="pt-BR" dirty="0" smtClean="0"/>
              <a:t> e cuide da sua higiene 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57</Words>
  <Application>Microsoft Office PowerPoint</Application>
  <PresentationFormat>Apresentação na tela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Fluxo</vt:lpstr>
      <vt:lpstr>Lavando as mãos e escovando os   dentinhos </vt:lpstr>
      <vt:lpstr>RM: 02987</vt:lpstr>
      <vt:lpstr>Escove os dentinhos para ficarem linpinhos</vt:lpstr>
      <vt:lpstr>lave as mãos antes de comer depois de comer escove os dentes</vt:lpstr>
      <vt:lpstr>Faça a higiene muito bem </vt:lpstr>
      <vt:lpstr>Faça  a higiene bem bonita</vt:lpstr>
      <vt:lpstr>Corte as unhas</vt:lpstr>
      <vt:lpstr>Obg por ter assistido esse video de higiene muito obg e cuide da sua higiene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RM: 02987</dc:title>
  <dc:creator>Aluno15_2</dc:creator>
  <cp:lastModifiedBy>Aluno15_2</cp:lastModifiedBy>
  <cp:revision>4</cp:revision>
  <dcterms:created xsi:type="dcterms:W3CDTF">2017-08-21T11:13:31Z</dcterms:created>
  <dcterms:modified xsi:type="dcterms:W3CDTF">2017-08-21T11:47:38Z</dcterms:modified>
</cp:coreProperties>
</file>