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D43EB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6BFFE8-5C93-4E39-A899-FFB5F31AA321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9C68B4-2D2A-4F68-9663-A81D35B62FD9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V</a:t>
            </a:r>
            <a:r>
              <a:rPr lang="pt-BR" dirty="0" smtClean="0">
                <a:solidFill>
                  <a:srgbClr val="FFFF00"/>
                </a:solidFill>
              </a:rPr>
              <a:t>eterinárias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Veterinárias do </a:t>
            </a:r>
            <a:r>
              <a:rPr lang="pt-BR" dirty="0" err="1" smtClean="0">
                <a:solidFill>
                  <a:srgbClr val="FF99FF"/>
                </a:solidFill>
              </a:rPr>
              <a:t>zoologico</a:t>
            </a:r>
            <a:endParaRPr lang="pt-BR" dirty="0">
              <a:solidFill>
                <a:srgbClr val="FF99FF"/>
              </a:solidFill>
            </a:endParaRPr>
          </a:p>
        </p:txBody>
      </p:sp>
    </p:spTree>
  </p:cSld>
  <p:clrMapOvr>
    <a:masterClrMapping/>
  </p:clrMapOvr>
  <p:transition advTm="4000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2400" dirty="0" smtClean="0">
                <a:solidFill>
                  <a:srgbClr val="D43EB4"/>
                </a:solidFill>
              </a:rPr>
              <a:t>Veterinárias  do  </a:t>
            </a:r>
            <a:r>
              <a:rPr lang="pt-BR" sz="2400" dirty="0" err="1" smtClean="0">
                <a:solidFill>
                  <a:srgbClr val="D43EB4"/>
                </a:solidFill>
              </a:rPr>
              <a:t>zoologico</a:t>
            </a:r>
            <a:r>
              <a:rPr lang="pt-BR" sz="2400" dirty="0" smtClean="0">
                <a:solidFill>
                  <a:srgbClr val="D43EB4"/>
                </a:solidFill>
              </a:rPr>
              <a:t> </a:t>
            </a: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idx="2"/>
          </p:nvPr>
        </p:nvSpPr>
        <p:spPr>
          <a:xfrm>
            <a:off x="428596" y="1428736"/>
            <a:ext cx="3008313" cy="4691063"/>
          </a:xfrm>
        </p:spPr>
        <p:txBody>
          <a:bodyPr>
            <a:normAutofit lnSpcReduction="10000"/>
          </a:bodyPr>
          <a:lstStyle/>
          <a:p>
            <a:r>
              <a:rPr lang="pt-BR" sz="1600" dirty="0" smtClean="0">
                <a:solidFill>
                  <a:srgbClr val="D43EB4"/>
                </a:solidFill>
              </a:rPr>
              <a:t>Veterinárias  cuidam  de  animais   com </a:t>
            </a:r>
            <a:r>
              <a:rPr lang="pt-BR" sz="1600" dirty="0" smtClean="0">
                <a:solidFill>
                  <a:srgbClr val="FF99FF"/>
                </a:solidFill>
              </a:rPr>
              <a:t>carinho  e   paixão  elas   cuidam   de   cavalos ,  papagaios ,   leões,   zebras  veterinárias    elas  fazem  de  tudo  pra os   bichinhos  não   ficarem   com  dor e   ficarem  chorando   tipo   eu   gosto  de   animais   e   se   vejo  um    animal  machucado   faço   de  tudo   pra  eles  não  ficarem    com  dor  e   quando   crescer  quero  me   tornar   uma  veterinária  pra   eu  cuida  de   bichinhos   feridos    e    a    minha   vida   começa  como   veterinária  esse  e   o  trabalho  que  gosto  </a:t>
            </a:r>
            <a:r>
              <a:rPr lang="pt-BR" sz="1600" dirty="0" err="1" smtClean="0">
                <a:solidFill>
                  <a:srgbClr val="FF99FF"/>
                </a:solidFill>
              </a:rPr>
              <a:t>eeeeeee</a:t>
            </a:r>
            <a:endParaRPr lang="pt-BR" sz="1600" dirty="0">
              <a:solidFill>
                <a:srgbClr val="FF99FF"/>
              </a:solidFill>
            </a:endParaRPr>
          </a:p>
        </p:txBody>
      </p:sp>
      <p:pic>
        <p:nvPicPr>
          <p:cNvPr id="1026" name="Picture 2" descr="C:\Program Files\Microsoft Office\MEDIA\CAGCAT10\j0216724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6248" y="428604"/>
            <a:ext cx="2786082" cy="2723949"/>
          </a:xfrm>
          <a:prstGeom prst="rect">
            <a:avLst/>
          </a:prstGeom>
          <a:noFill/>
        </p:spPr>
      </p:pic>
      <p:pic>
        <p:nvPicPr>
          <p:cNvPr id="1027" name="Picture 3" descr="C:\Program Files\Microsoft Office\MEDIA\CAGCAT10\j033236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86512" y="3429000"/>
            <a:ext cx="2571768" cy="21431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Bichinhos que elas cuidam </a:t>
            </a:r>
            <a:r>
              <a:rPr lang="pt-BR" dirty="0" err="1" smtClean="0">
                <a:solidFill>
                  <a:srgbClr val="FF99FF"/>
                </a:solidFill>
              </a:rPr>
              <a:t>eeee</a:t>
            </a:r>
            <a:endParaRPr lang="pt-BR" dirty="0">
              <a:solidFill>
                <a:srgbClr val="FF99FF"/>
              </a:solidFill>
            </a:endParaRPr>
          </a:p>
        </p:txBody>
      </p:sp>
      <p:pic>
        <p:nvPicPr>
          <p:cNvPr id="3074" name="Picture 2" descr="C:\Program Files\Microsoft Office\MEDIA\CAGCAT10\j0304933.wmf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3143248"/>
            <a:ext cx="3071834" cy="2198394"/>
          </a:xfrm>
          <a:prstGeom prst="rect">
            <a:avLst/>
          </a:prstGeom>
          <a:noFill/>
        </p:spPr>
      </p:pic>
      <p:pic>
        <p:nvPicPr>
          <p:cNvPr id="3075" name="Picture 3" descr="C:\Program Files\Microsoft Office\MEDIA\CAGCAT10\j0332364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 bwMode="auto">
          <a:xfrm>
            <a:off x="5285918" y="3567836"/>
            <a:ext cx="1829714" cy="1474927"/>
          </a:xfrm>
          <a:prstGeom prst="rect">
            <a:avLst/>
          </a:prstGeom>
          <a:noFill/>
        </p:spPr>
      </p:pic>
      <p:sp>
        <p:nvSpPr>
          <p:cNvPr id="3" name="Espaço Reservado para Texto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Coelhos elas cuidam </a:t>
            </a:r>
            <a:endParaRPr lang="pt-BR" dirty="0">
              <a:solidFill>
                <a:srgbClr val="FFFF00"/>
              </a:solidFill>
            </a:endParaRP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FF00"/>
                </a:solidFill>
              </a:rPr>
              <a:t>Tigres elas cuidam </a:t>
            </a:r>
            <a:endParaRPr lang="pt-B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>
                <a:solidFill>
                  <a:srgbClr val="D43EB4"/>
                </a:solidFill>
              </a:rPr>
              <a:t>Elas amam os animais e elas ficam com os corações assim quando salvam eles</a:t>
            </a:r>
            <a:endParaRPr lang="pt-BR" dirty="0">
              <a:solidFill>
                <a:srgbClr val="D43EB4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E tipo assim os corações das veterinárias </a:t>
            </a:r>
            <a:r>
              <a:rPr lang="pt-BR" dirty="0" err="1" smtClean="0">
                <a:solidFill>
                  <a:srgbClr val="FF99FF"/>
                </a:solidFill>
              </a:rPr>
              <a:t>hehe</a:t>
            </a:r>
            <a:endParaRPr lang="pt-BR" dirty="0">
              <a:solidFill>
                <a:srgbClr val="FF99FF"/>
              </a:solidFill>
            </a:endParaRPr>
          </a:p>
        </p:txBody>
      </p:sp>
      <p:pic>
        <p:nvPicPr>
          <p:cNvPr id="4098" name="Picture 2" descr="C:\Program Files\Microsoft Office\MEDIA\CAGCAT10\j023524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428868"/>
            <a:ext cx="3620357" cy="3286148"/>
          </a:xfrm>
          <a:prstGeom prst="rect">
            <a:avLst/>
          </a:prstGeom>
          <a:noFill/>
        </p:spPr>
      </p:pic>
      <p:pic>
        <p:nvPicPr>
          <p:cNvPr id="4099" name="Picture 3" descr="C:\Program Files\Microsoft Office\MEDIA\CAGCAT10\j0230876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2285992"/>
            <a:ext cx="3419192" cy="344333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D43EB4"/>
                </a:solidFill>
              </a:rPr>
              <a:t>Espero que </a:t>
            </a:r>
            <a:r>
              <a:rPr lang="pt-BR" dirty="0" err="1" smtClean="0">
                <a:solidFill>
                  <a:srgbClr val="D43EB4"/>
                </a:solidFill>
              </a:rPr>
              <a:t>vcs</a:t>
            </a:r>
            <a:r>
              <a:rPr lang="pt-BR" dirty="0" smtClean="0">
                <a:solidFill>
                  <a:srgbClr val="D43EB4"/>
                </a:solidFill>
              </a:rPr>
              <a:t> cuidem dos animais com muito carinho </a:t>
            </a:r>
            <a:endParaRPr lang="pt-BR" dirty="0">
              <a:solidFill>
                <a:srgbClr val="D43EB4"/>
              </a:solidFill>
            </a:endParaRPr>
          </a:p>
        </p:txBody>
      </p:sp>
      <p:pic>
        <p:nvPicPr>
          <p:cNvPr id="5122" name="Picture 2" descr="C:\Program Files\Microsoft Office\MEDIA\CAGCAT10\j0230876.wmf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576404" y="2164532"/>
            <a:ext cx="3419192" cy="3443335"/>
          </a:xfrm>
          <a:prstGeom prst="rect">
            <a:avLst/>
          </a:prstGeom>
          <a:noFill/>
        </p:spPr>
      </p:pic>
      <p:sp>
        <p:nvSpPr>
          <p:cNvPr id="4" name="Espaço Reservado para Conteúdo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99FF"/>
                </a:solidFill>
              </a:rPr>
              <a:t>Tipo assim </a:t>
            </a:r>
            <a:endParaRPr lang="pt-BR" dirty="0">
              <a:solidFill>
                <a:srgbClr val="FF99FF"/>
              </a:solidFill>
            </a:endParaRPr>
          </a:p>
        </p:txBody>
      </p:sp>
      <p:pic>
        <p:nvPicPr>
          <p:cNvPr id="5123" name="Picture 3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57818" y="2428868"/>
            <a:ext cx="2643206" cy="31217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FF99FF"/>
                </a:solidFill>
              </a:rPr>
              <a:t>É e bem legal os trabalhos das veterinárias</a:t>
            </a:r>
            <a:endParaRPr lang="pt-BR" dirty="0">
              <a:solidFill>
                <a:srgbClr val="FF99FF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D43EB4"/>
                </a:solidFill>
              </a:rPr>
              <a:t>Quando eu crescer vou cuidar muito bem dos animais</a:t>
            </a:r>
            <a:endParaRPr lang="pt-BR" dirty="0">
              <a:solidFill>
                <a:srgbClr val="D43EB4"/>
              </a:solidFill>
            </a:endParaRPr>
          </a:p>
        </p:txBody>
      </p:sp>
      <p:pic>
        <p:nvPicPr>
          <p:cNvPr id="6147" name="Picture 3" descr="C:\Program Files\Microsoft Office\MEDIA\CAGCAT10\j0216724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500306"/>
            <a:ext cx="4357718" cy="37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>
                <a:solidFill>
                  <a:srgbClr val="FF99FF"/>
                </a:solidFill>
              </a:rPr>
              <a:t>Essa sou eu uma veterinária de verdade</a:t>
            </a:r>
            <a:endParaRPr lang="pt-BR" dirty="0">
              <a:solidFill>
                <a:srgbClr val="FF99FF"/>
              </a:solidFill>
            </a:endParaRPr>
          </a:p>
        </p:txBody>
      </p:sp>
      <p:pic>
        <p:nvPicPr>
          <p:cNvPr id="8" name="Espaço Reservado para Conteúdo 7" descr="02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820293" y="1600200"/>
            <a:ext cx="2741414" cy="4873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156</Words>
  <Application>Microsoft Office PowerPoint</Application>
  <PresentationFormat>Apresentação na tela (4:3)</PresentationFormat>
  <Paragraphs>14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8" baseType="lpstr">
      <vt:lpstr>Balcão Envidraçado</vt:lpstr>
      <vt:lpstr>Veterinárias</vt:lpstr>
      <vt:lpstr>Veterinárias  do  zoologico  </vt:lpstr>
      <vt:lpstr>Bichinhos que elas cuidam eeee</vt:lpstr>
      <vt:lpstr>Elas amam os animais e elas ficam com os corações assim quando salvam eles</vt:lpstr>
      <vt:lpstr>Espero que vcs cuidem dos animais com muito carinho </vt:lpstr>
      <vt:lpstr>É e bem legal os trabalhos das veterinárias</vt:lpstr>
      <vt:lpstr>Essa sou eu uma veterinária de verdade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RM: 02987</dc:title>
  <dc:creator>Aluno15_2</dc:creator>
  <cp:lastModifiedBy>Aluno15_2</cp:lastModifiedBy>
  <cp:revision>9</cp:revision>
  <dcterms:created xsi:type="dcterms:W3CDTF">2017-08-21T11:13:31Z</dcterms:created>
  <dcterms:modified xsi:type="dcterms:W3CDTF">2017-09-11T11:45:39Z</dcterms:modified>
</cp:coreProperties>
</file>