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D43EB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FFE8-5C93-4E39-A899-FFB5F31AA321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68B4-2D2A-4F68-9663-A81D35B62FD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FFE8-5C93-4E39-A899-FFB5F31AA321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68B4-2D2A-4F68-9663-A81D35B62FD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FFE8-5C93-4E39-A899-FFB5F31AA321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68B4-2D2A-4F68-9663-A81D35B62FD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FFE8-5C93-4E39-A899-FFB5F31AA321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68B4-2D2A-4F68-9663-A81D35B62FD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FFE8-5C93-4E39-A899-FFB5F31AA321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68B4-2D2A-4F68-9663-A81D35B62FD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FFE8-5C93-4E39-A899-FFB5F31AA321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68B4-2D2A-4F68-9663-A81D35B62FD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FFE8-5C93-4E39-A899-FFB5F31AA321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68B4-2D2A-4F68-9663-A81D35B62FD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FFE8-5C93-4E39-A899-FFB5F31AA321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68B4-2D2A-4F68-9663-A81D35B62FD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FFE8-5C93-4E39-A899-FFB5F31AA321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68B4-2D2A-4F68-9663-A81D35B62FD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FFE8-5C93-4E39-A899-FFB5F31AA321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68B4-2D2A-4F68-9663-A81D35B62FD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FFE8-5C93-4E39-A899-FFB5F31AA321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68B4-2D2A-4F68-9663-A81D35B62FD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BFFE8-5C93-4E39-A899-FFB5F31AA321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C68B4-2D2A-4F68-9663-A81D35B62FD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RM: 02987</dc:title>
  <dc:creator>Aluno15_2</dc:creator>
  <cp:lastModifiedBy>Aluno14</cp:lastModifiedBy>
  <cp:revision>10</cp:revision>
  <dcterms:created xsi:type="dcterms:W3CDTF">2017-08-21T11:13:31Z</dcterms:created>
  <dcterms:modified xsi:type="dcterms:W3CDTF">2017-09-18T13:49:20Z</dcterms:modified>
</cp:coreProperties>
</file>