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apesquisa.com/mundoanimal/onca_pintada.htm" TargetMode="External"/><Relationship Id="rId2" Type="http://schemas.openxmlformats.org/officeDocument/2006/relationships/hyperlink" Target="https://www.suapesquisa.com/mundoanimal/mico_leao_dourado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uapesquisa.com/mundoanimal/capivara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00B0F0"/>
                </a:solidFill>
              </a:rPr>
              <a:t>Mata atlântica 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Dia Mundial da Ág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516728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229600" cy="344011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Flora: Alguns exemplos de vegetação encontrada na Mata Atlântica são os seguintes: palmeiras, pau-brasil, jacarandá, cedro, </a:t>
            </a:r>
            <a:r>
              <a:rPr lang="pt-BR" dirty="0" err="1" smtClean="0"/>
              <a:t>tapiriria</a:t>
            </a:r>
            <a:r>
              <a:rPr lang="pt-BR" dirty="0" smtClean="0"/>
              <a:t>, ananás, figueiras, cipós, briófitas, dentre outros;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315200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pt-BR" dirty="0" smtClean="0"/>
              <a:t> </a:t>
            </a:r>
            <a:r>
              <a:rPr lang="pt-BR" u="sng" dirty="0" err="1" smtClean="0">
                <a:hlinkClick r:id="rId2"/>
              </a:rPr>
              <a:t>Mico-leão-dourado</a:t>
            </a:r>
            <a:r>
              <a:rPr lang="pt-BR" dirty="0" smtClean="0"/>
              <a:t> (risco de extinção)</a:t>
            </a:r>
            <a:br>
              <a:rPr lang="pt-BR" dirty="0" smtClean="0"/>
            </a:br>
            <a:r>
              <a:rPr lang="pt-BR" dirty="0" smtClean="0"/>
              <a:t>- Bugio  (risco de extinção)</a:t>
            </a:r>
            <a:br>
              <a:rPr lang="pt-BR" dirty="0" smtClean="0"/>
            </a:br>
            <a:r>
              <a:rPr lang="pt-BR" dirty="0" smtClean="0"/>
              <a:t>- Tamanduá bandeira  (risco de extinção)</a:t>
            </a:r>
            <a:br>
              <a:rPr lang="pt-BR" dirty="0" smtClean="0"/>
            </a:br>
            <a:r>
              <a:rPr lang="pt-BR" dirty="0" smtClean="0"/>
              <a:t>- Tatu-canastra (risco de extinção)</a:t>
            </a:r>
            <a:br>
              <a:rPr lang="pt-BR" dirty="0" smtClean="0"/>
            </a:br>
            <a:r>
              <a:rPr lang="pt-BR" dirty="0" smtClean="0"/>
              <a:t>- </a:t>
            </a:r>
            <a:r>
              <a:rPr lang="pt-BR" dirty="0" err="1" smtClean="0"/>
              <a:t>Arara-azul-pequena</a:t>
            </a:r>
            <a:r>
              <a:rPr lang="pt-BR" dirty="0" smtClean="0"/>
              <a:t> (risco de extinção)</a:t>
            </a:r>
            <a:br>
              <a:rPr lang="pt-BR" dirty="0" smtClean="0"/>
            </a:br>
            <a:r>
              <a:rPr lang="pt-BR" dirty="0" smtClean="0"/>
              <a:t>- Muriqui</a:t>
            </a:r>
            <a:br>
              <a:rPr lang="pt-BR" dirty="0" smtClean="0"/>
            </a:br>
            <a:r>
              <a:rPr lang="pt-BR" dirty="0" smtClean="0"/>
              <a:t>- Anta</a:t>
            </a:r>
            <a:br>
              <a:rPr lang="pt-BR" dirty="0" smtClean="0"/>
            </a:br>
            <a:r>
              <a:rPr lang="pt-BR" dirty="0" smtClean="0"/>
              <a:t>- </a:t>
            </a:r>
            <a:r>
              <a:rPr lang="pt-BR" u="sng" dirty="0" smtClean="0">
                <a:hlinkClick r:id="rId3"/>
              </a:rPr>
              <a:t>Onça Pintada</a:t>
            </a:r>
            <a:r>
              <a:rPr lang="pt-BR" dirty="0" smtClean="0"/>
              <a:t> (risco de extinção)</a:t>
            </a:r>
            <a:br>
              <a:rPr lang="pt-BR" dirty="0" smtClean="0"/>
            </a:br>
            <a:r>
              <a:rPr lang="pt-BR" dirty="0" smtClean="0"/>
              <a:t>- Jaguatirica </a:t>
            </a:r>
            <a:br>
              <a:rPr lang="pt-BR" dirty="0" smtClean="0"/>
            </a:br>
            <a:r>
              <a:rPr lang="pt-BR" dirty="0" smtClean="0"/>
              <a:t>- </a:t>
            </a:r>
            <a:r>
              <a:rPr lang="pt-BR" u="sng" dirty="0" smtClean="0">
                <a:hlinkClick r:id="rId4"/>
              </a:rPr>
              <a:t>Capivara</a:t>
            </a:r>
            <a:endParaRPr lang="pt-BR" dirty="0" smtClean="0"/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37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atlântica </vt:lpstr>
      <vt:lpstr>Flora: Alguns exemplos de vegetação encontrada na Mata Atlântica são os seguintes: palmeiras, pau-brasil, jacarandá, cedro, tapiriria, ananás, figueiras, cipós, briófitas, dentre outros;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Aluno05</cp:lastModifiedBy>
  <cp:revision>8</cp:revision>
  <dcterms:created xsi:type="dcterms:W3CDTF">2017-08-21T11:13:20Z</dcterms:created>
  <dcterms:modified xsi:type="dcterms:W3CDTF">2017-10-16T10:41:13Z</dcterms:modified>
</cp:coreProperties>
</file>