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73FD6-DE04-43CA-BED5-F068A591813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05458-A87B-414A-A099-F1AE6C9A47A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Higiene </a:t>
            </a:r>
            <a:r>
              <a:rPr lang="pt-BR" smtClean="0"/>
              <a:t>e saúde</a:t>
            </a:r>
            <a:endParaRPr lang="pt-BR"/>
          </a:p>
        </p:txBody>
      </p:sp>
      <p:sp>
        <p:nvSpPr>
          <p:cNvPr id="1026" name="AutoShape 2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2" name="Picture 8" descr="Resultado de imagem para imagens de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6786610" cy="5000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Higiene e saúde</vt:lpstr>
      <vt:lpstr>Higiene e saúde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Aluno02</dc:creator>
  <cp:lastModifiedBy>Aluno02</cp:lastModifiedBy>
  <cp:revision>4</cp:revision>
  <dcterms:created xsi:type="dcterms:W3CDTF">2017-06-05T17:01:39Z</dcterms:created>
  <dcterms:modified xsi:type="dcterms:W3CDTF">2017-06-05T17:27:42Z</dcterms:modified>
</cp:coreProperties>
</file>