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pic>
        <p:nvPicPr>
          <p:cNvPr id="25604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7836">
            <a:off x="574601" y="2024493"/>
            <a:ext cx="8001056" cy="4566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Arara-azul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3143248"/>
            <a:ext cx="7854696" cy="1752600"/>
          </a:xfrm>
        </p:spPr>
        <p:txBody>
          <a:bodyPr/>
          <a:lstStyle/>
          <a:p>
            <a:r>
              <a:rPr lang="pt-BR" dirty="0" smtClean="0"/>
              <a:t>As  araras –azuis  come  frutas ,sementes  de  girassol,   elas  estão  na  Mata  Atlântica , não  devemos  matar  as  araras-azuis  porque  elas  estão  em </a:t>
            </a:r>
            <a:r>
              <a:rPr lang="pt-BR" smtClean="0"/>
              <a:t>estinção       </a:t>
            </a:r>
            <a:endParaRPr lang="pt-B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30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Mata Atlântica</vt:lpstr>
      <vt:lpstr>Arara-azul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9</cp:revision>
  <dcterms:created xsi:type="dcterms:W3CDTF">2017-08-21T17:00:01Z</dcterms:created>
  <dcterms:modified xsi:type="dcterms:W3CDTF">2017-08-28T17:38:25Z</dcterms:modified>
</cp:coreProperties>
</file>