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Mata </a:t>
            </a:r>
            <a:r>
              <a:rPr lang="pt-BR" dirty="0" err="1" smtClean="0"/>
              <a:t>Atlantica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Amanda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Mata </a:t>
            </a:r>
            <a:r>
              <a:rPr lang="pt-BR" dirty="0" err="1" smtClean="0"/>
              <a:t>Atlantica</a:t>
            </a:r>
            <a:r>
              <a:rPr lang="pt-BR" dirty="0" smtClean="0"/>
              <a:t>  </a:t>
            </a:r>
            <a:endParaRPr lang="pt-BR" dirty="0"/>
          </a:p>
        </p:txBody>
      </p:sp>
      <p:pic>
        <p:nvPicPr>
          <p:cNvPr id="1026" name="Picture 2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823457">
            <a:off x="868420" y="1593121"/>
            <a:ext cx="6786610" cy="45244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Mata </a:t>
            </a:r>
            <a:r>
              <a:rPr lang="pt-BR" dirty="0" err="1" smtClean="0"/>
              <a:t>Atlantica</a:t>
            </a:r>
            <a:endParaRPr lang="pt-BR" dirty="0"/>
          </a:p>
        </p:txBody>
      </p:sp>
      <p:pic>
        <p:nvPicPr>
          <p:cNvPr id="15362" name="Picture 2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428736"/>
            <a:ext cx="4500594" cy="2714643"/>
          </a:xfrm>
          <a:prstGeom prst="rect">
            <a:avLst/>
          </a:prstGeom>
          <a:noFill/>
        </p:spPr>
      </p:pic>
      <p:pic>
        <p:nvPicPr>
          <p:cNvPr id="15364" name="Picture 4" descr="Imagem relacionad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66589" y="1357298"/>
            <a:ext cx="3477411" cy="29289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6386" name="Picture 2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285992"/>
            <a:ext cx="6000792" cy="37399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7410" name="Picture 2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928802"/>
            <a:ext cx="7548538" cy="44291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8434" name="Picture 2" descr="Resultado de imagem para MATA ATLANTICA COSTUMES TIPICOS LIST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643050"/>
            <a:ext cx="7143750" cy="47529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23</TotalTime>
  <Words>7</Words>
  <Application>Microsoft Office PowerPoint</Application>
  <PresentationFormat>Apresentação na tela (4:3)</PresentationFormat>
  <Paragraphs>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Ápice</vt:lpstr>
      <vt:lpstr>Mata Atlantica</vt:lpstr>
      <vt:lpstr>Mata Atlantica  </vt:lpstr>
      <vt:lpstr>Mata Atlantica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Aluno02</cp:lastModifiedBy>
  <cp:revision>4</cp:revision>
  <dcterms:created xsi:type="dcterms:W3CDTF">2017-08-21T17:00:01Z</dcterms:created>
  <dcterms:modified xsi:type="dcterms:W3CDTF">2017-08-21T17:38:10Z</dcterms:modified>
</cp:coreProperties>
</file>