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E57BC-075B-4C63-A484-E3A844A0AD1F}" type="datetimeFigureOut">
              <a:rPr lang="pt-BR" smtClean="0"/>
              <a:t>16/10/2017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331C0-1B14-451D-B6FC-16A4D476544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31C0-1B14-451D-B6FC-16A4D4765447}" type="slidenum">
              <a:rPr lang="pt-BR" smtClean="0"/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D73390-96CE-4A5E-815A-5D67F797E15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Mata </a:t>
            </a:r>
            <a:r>
              <a:rPr lang="pt-BR" dirty="0" err="1" smtClean="0"/>
              <a:t>Atlantica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Amanda</a:t>
            </a:r>
            <a:endParaRPr lang="pt-BR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482" name="AutoShape 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484" name="AutoShape 4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486" name="AutoShape 6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488" name="AutoShape 8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490" name="AutoShape 10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492" name="Picture 12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857232"/>
            <a:ext cx="6929486" cy="552929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FLORES DA MATA ATLÂNTICA</a:t>
            </a:r>
            <a:endParaRPr lang="pt-BR" dirty="0"/>
          </a:p>
        </p:txBody>
      </p:sp>
      <p:pic>
        <p:nvPicPr>
          <p:cNvPr id="23554" name="Picture 2" descr="Resultado de imagem para FLORES D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97306">
            <a:off x="5830664" y="3938881"/>
            <a:ext cx="2675549" cy="2220576"/>
          </a:xfrm>
          <a:prstGeom prst="rect">
            <a:avLst/>
          </a:prstGeom>
          <a:noFill/>
        </p:spPr>
      </p:pic>
      <p:pic>
        <p:nvPicPr>
          <p:cNvPr id="23556" name="Picture 4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063812">
            <a:off x="408717" y="1820123"/>
            <a:ext cx="2420025" cy="2150798"/>
          </a:xfrm>
          <a:prstGeom prst="rect">
            <a:avLst/>
          </a:prstGeom>
          <a:noFill/>
        </p:spPr>
      </p:pic>
      <p:pic>
        <p:nvPicPr>
          <p:cNvPr id="23558" name="Picture 6" descr="Resultado de imagem para FLORES DA MATA ATLANT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285860"/>
            <a:ext cx="3071834" cy="2047889"/>
          </a:xfrm>
          <a:prstGeom prst="rect">
            <a:avLst/>
          </a:prstGeom>
          <a:noFill/>
        </p:spPr>
      </p:pic>
      <p:pic>
        <p:nvPicPr>
          <p:cNvPr id="23560" name="Picture 8" descr="Resultado de imagem para FLORES DA MATA ATLANTI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248550">
            <a:off x="2066499" y="4001462"/>
            <a:ext cx="2581613" cy="2030332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COMIDA DA MATA ATLÂNTICA</a:t>
            </a:r>
            <a:endParaRPr lang="pt-BR" dirty="0"/>
          </a:p>
        </p:txBody>
      </p:sp>
      <p:pic>
        <p:nvPicPr>
          <p:cNvPr id="24580" name="Picture 4" descr="Resultado de imagem para COMIDA DA MATA ATLANT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57074">
            <a:off x="474890" y="1495091"/>
            <a:ext cx="2616733" cy="2469572"/>
          </a:xfrm>
          <a:prstGeom prst="rect">
            <a:avLst/>
          </a:prstGeom>
          <a:noFill/>
        </p:spPr>
      </p:pic>
      <p:pic>
        <p:nvPicPr>
          <p:cNvPr id="24582" name="Picture 6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285860"/>
            <a:ext cx="2466975" cy="1847851"/>
          </a:xfrm>
          <a:prstGeom prst="rect">
            <a:avLst/>
          </a:prstGeom>
          <a:noFill/>
        </p:spPr>
      </p:pic>
      <p:pic>
        <p:nvPicPr>
          <p:cNvPr id="24584" name="Picture 8" descr="Resultado de imagem para COMIDA DA MATA ATLANT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39506">
            <a:off x="6261347" y="1663867"/>
            <a:ext cx="2643206" cy="1913682"/>
          </a:xfrm>
          <a:prstGeom prst="rect">
            <a:avLst/>
          </a:prstGeom>
          <a:noFill/>
        </p:spPr>
      </p:pic>
      <p:pic>
        <p:nvPicPr>
          <p:cNvPr id="24586" name="Picture 10" descr="Resultado de imagem para COMIDA DA MATA ATLANTI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24350">
            <a:off x="6302022" y="4390209"/>
            <a:ext cx="2584716" cy="1940887"/>
          </a:xfrm>
          <a:prstGeom prst="rect">
            <a:avLst/>
          </a:prstGeom>
          <a:noFill/>
        </p:spPr>
      </p:pic>
      <p:pic>
        <p:nvPicPr>
          <p:cNvPr id="24588" name="Picture 12" descr="Imagem relacionad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773928">
            <a:off x="463509" y="4472170"/>
            <a:ext cx="2377763" cy="1781161"/>
          </a:xfrm>
          <a:prstGeom prst="rect">
            <a:avLst/>
          </a:prstGeom>
          <a:noFill/>
        </p:spPr>
      </p:pic>
      <p:pic>
        <p:nvPicPr>
          <p:cNvPr id="24590" name="Picture 14" descr="Imagem relaciona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4929198"/>
            <a:ext cx="2357453" cy="15673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  ANIMAIS DA MATA ATLÂNTICA</a:t>
            </a:r>
            <a:endParaRPr lang="pt-BR" dirty="0"/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3457">
            <a:off x="1058116" y="1887802"/>
            <a:ext cx="6406754" cy="42711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5362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85728"/>
            <a:ext cx="4500594" cy="2714643"/>
          </a:xfrm>
          <a:prstGeom prst="rect">
            <a:avLst/>
          </a:prstGeom>
          <a:noFill/>
        </p:spPr>
      </p:pic>
      <p:pic>
        <p:nvPicPr>
          <p:cNvPr id="15364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643314"/>
            <a:ext cx="4143404" cy="250030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6386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6000792" cy="373993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410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7548538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8434" name="Picture 2" descr="Resultado de imagem para MATA ATLANTICA COSTUMES TIPICOS LIS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7143750" cy="4752976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001056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</TotalTime>
  <Words>17</Words>
  <Application>Microsoft Office PowerPoint</Application>
  <PresentationFormat>Apresentação na tela (4:3)</PresentationFormat>
  <Paragraphs>6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Ápice</vt:lpstr>
      <vt:lpstr>Mata Atlantica</vt:lpstr>
      <vt:lpstr>FLORES DA MATA ATLÂNTICA</vt:lpstr>
      <vt:lpstr>COMIDA DA MATA ATLÂNTICA</vt:lpstr>
      <vt:lpstr>  ANIMAIS DA MATA ATLÂNTICA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Aluno06</cp:lastModifiedBy>
  <cp:revision>8</cp:revision>
  <dcterms:created xsi:type="dcterms:W3CDTF">2017-08-21T17:00:01Z</dcterms:created>
  <dcterms:modified xsi:type="dcterms:W3CDTF">2017-10-16T16:32:20Z</dcterms:modified>
</cp:coreProperties>
</file>