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  <p:sldId id="258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A76B-12DB-4855-BC3A-63E5E98327BD}" type="datetimeFigureOut">
              <a:rPr lang="pt-BR" smtClean="0"/>
              <a:t>15/09/2007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C47E1-37A6-48BB-9893-241319A5FBC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TESTI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PRIMEIRA AULA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TORRE INFEL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428868"/>
            <a:ext cx="4214842" cy="3214710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1494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85992"/>
            <a:ext cx="1972147" cy="3857652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1872" y="3143248"/>
            <a:ext cx="3612128" cy="1811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Apresentação na tela (4:3)</PresentationFormat>
  <Paragraphs>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TESTI</vt:lpstr>
      <vt:lpstr>TORRE INFEL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</dc:title>
  <dc:creator>Aluno11</dc:creator>
  <cp:lastModifiedBy>Aluno11</cp:lastModifiedBy>
  <cp:revision>4</cp:revision>
  <dcterms:created xsi:type="dcterms:W3CDTF">2007-09-15T04:51:45Z</dcterms:created>
  <dcterms:modified xsi:type="dcterms:W3CDTF">2007-09-15T05:22:20Z</dcterms:modified>
</cp:coreProperties>
</file>