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0" name="Subtítu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de cantos arredondado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edondar Retângulo em um Canto Únic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de cantos arredondado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ço Reservado para Títu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Folclore brasileiro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01/09/2017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500042"/>
            <a:ext cx="3810000" cy="53911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071546"/>
            <a:ext cx="5715000" cy="4476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Resultado de imagem para folclore brasileiro lenda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928669"/>
            <a:ext cx="7358114" cy="4929223"/>
          </a:xfrm>
          <a:prstGeom prst="rect">
            <a:avLst/>
          </a:prstGeom>
          <a:noFill/>
        </p:spPr>
      </p:pic>
    </p:spTree>
  </p:cSld>
  <p:clrMapOvr>
    <a:masterClrMapping/>
  </p:clrMapOvr>
  <p:transition advTm="4000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55</TotalTime>
  <Words>3</Words>
  <Application>Microsoft Office PowerPoint</Application>
  <PresentationFormat>Apresentação na tela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Aspecto</vt:lpstr>
      <vt:lpstr>Folclore brasileiro 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Aluno26</cp:lastModifiedBy>
  <cp:revision>7</cp:revision>
  <dcterms:created xsi:type="dcterms:W3CDTF">2017-08-21T11:13:20Z</dcterms:created>
  <dcterms:modified xsi:type="dcterms:W3CDTF">2017-09-01T14:31:31Z</dcterms:modified>
</cp:coreProperties>
</file>