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Folclore brasileiro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01/09/2017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00042"/>
            <a:ext cx="3810000" cy="539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5715000" cy="4476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Resultado de imagem para folclore brasileiro lend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69"/>
            <a:ext cx="7358114" cy="4929223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3</Words>
  <Application>Microsoft Office PowerPoint</Application>
  <PresentationFormat>Apresentação na tela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Aspecto</vt:lpstr>
      <vt:lpstr>Folclore brasileiro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Aluno26</cp:lastModifiedBy>
  <cp:revision>7</cp:revision>
  <dcterms:created xsi:type="dcterms:W3CDTF">2017-08-21T11:13:20Z</dcterms:created>
  <dcterms:modified xsi:type="dcterms:W3CDTF">2017-09-01T14:31:31Z</dcterms:modified>
</cp:coreProperties>
</file>